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18"/>
  </p:notesMasterIdLst>
  <p:sldIdLst>
    <p:sldId id="256" r:id="rId2"/>
    <p:sldId id="259" r:id="rId3"/>
    <p:sldId id="282" r:id="rId4"/>
    <p:sldId id="261" r:id="rId5"/>
    <p:sldId id="263" r:id="rId6"/>
    <p:sldId id="286" r:id="rId7"/>
    <p:sldId id="285" r:id="rId8"/>
    <p:sldId id="266" r:id="rId9"/>
    <p:sldId id="265" r:id="rId10"/>
    <p:sldId id="280" r:id="rId11"/>
    <p:sldId id="269" r:id="rId12"/>
    <p:sldId id="277" r:id="rId13"/>
    <p:sldId id="278" r:id="rId14"/>
    <p:sldId id="279" r:id="rId15"/>
    <p:sldId id="284"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955C2E-02FE-5D60-5794-E34D11EEE2E0}" v="38" dt="2022-11-29T02:12:28.282"/>
    <p1510:client id="{53F06DB8-0425-D7F5-A35A-08B2E1C6697F}" v="115" dt="2022-11-29T03:04:29.107"/>
    <p1510:client id="{55A5E322-85F7-A3A0-4DA8-2F6C1932171F}" v="1" dt="2022-11-29T22:48:15.470"/>
    <p1510:client id="{7A5B4B36-B965-9324-D91C-8AAE046CBA2A}" v="273" dt="2022-11-29T21:24:32.797"/>
    <p1510:client id="{A15431A8-A9AE-74D9-3831-982634ACBB97}" v="92" dt="2022-12-06T21:12:23.020"/>
    <p1510:client id="{A26CE1D7-3F95-8F30-7827-94469AC22E94}" v="18" dt="2022-11-29T21:55:05.533"/>
    <p1510:client id="{BB2B1E6D-FDA7-6350-ED7D-F9DF57274AC9}" v="185" dt="2022-11-29T19:22:53.927"/>
    <p1510:client id="{C0AA274A-C2FA-7509-2747-DE9C5C246F53}" v="97" dt="2022-11-29T20:17:07.389"/>
    <p1510:client id="{C5D90D4C-177A-3B4A-B8E4-9D4724F1E5F9}" v="6" dt="2022-11-29T21:23:32.467"/>
    <p1510:client id="{C86BDD7A-66F8-6634-F111-344707E8F0C0}" v="2" dt="2022-12-09T02:32:23.220"/>
    <p1510:client id="{D466708B-42C7-4325-9DAF-CDE50D7A845C}" v="168" dt="2022-11-29T20:52:43.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rrah A Baynea" userId="S::tbaynea@gmu.edu::f33f0d74-556d-4e6d-9ae9-4585923586d0" providerId="AD" clId="Web-{4469F6B4-3392-4288-D8D9-E537FE7E4481}"/>
    <pc:docChg chg="modSld">
      <pc:chgData name="Tiarrah A Baynea" userId="S::tbaynea@gmu.edu::f33f0d74-556d-4e6d-9ae9-4585923586d0" providerId="AD" clId="Web-{4469F6B4-3392-4288-D8D9-E537FE7E4481}" dt="2022-11-22T16:45:44.582" v="159"/>
      <pc:docMkLst>
        <pc:docMk/>
      </pc:docMkLst>
      <pc:sldChg chg="addAnim modAnim">
        <pc:chgData name="Tiarrah A Baynea" userId="S::tbaynea@gmu.edu::f33f0d74-556d-4e6d-9ae9-4585923586d0" providerId="AD" clId="Web-{4469F6B4-3392-4288-D8D9-E537FE7E4481}" dt="2022-11-22T16:39:22.102" v="149"/>
        <pc:sldMkLst>
          <pc:docMk/>
          <pc:sldMk cId="3681808157" sldId="258"/>
        </pc:sldMkLst>
      </pc:sldChg>
      <pc:sldChg chg="modSp addAnim modAnim">
        <pc:chgData name="Tiarrah A Baynea" userId="S::tbaynea@gmu.edu::f33f0d74-556d-4e6d-9ae9-4585923586d0" providerId="AD" clId="Web-{4469F6B4-3392-4288-D8D9-E537FE7E4481}" dt="2022-11-22T16:39:45.852" v="151"/>
        <pc:sldMkLst>
          <pc:docMk/>
          <pc:sldMk cId="1131736790" sldId="260"/>
        </pc:sldMkLst>
        <pc:graphicFrameChg chg="modGraphic">
          <ac:chgData name="Tiarrah A Baynea" userId="S::tbaynea@gmu.edu::f33f0d74-556d-4e6d-9ae9-4585923586d0" providerId="AD" clId="Web-{4469F6B4-3392-4288-D8D9-E537FE7E4481}" dt="2022-11-21T15:45:58.600" v="23" actId="20577"/>
          <ac:graphicFrameMkLst>
            <pc:docMk/>
            <pc:sldMk cId="1131736790" sldId="260"/>
            <ac:graphicFrameMk id="32" creationId="{BB58A57F-73A2-CFD3-CFAA-0ADAB0409008}"/>
          </ac:graphicFrameMkLst>
        </pc:graphicFrameChg>
      </pc:sldChg>
      <pc:sldChg chg="delSp modSp addAnim modAnim">
        <pc:chgData name="Tiarrah A Baynea" userId="S::tbaynea@gmu.edu::f33f0d74-556d-4e6d-9ae9-4585923586d0" providerId="AD" clId="Web-{4469F6B4-3392-4288-D8D9-E537FE7E4481}" dt="2022-11-22T16:44:18.267" v="155"/>
        <pc:sldMkLst>
          <pc:docMk/>
          <pc:sldMk cId="2756484993" sldId="261"/>
        </pc:sldMkLst>
        <pc:spChg chg="del">
          <ac:chgData name="Tiarrah A Baynea" userId="S::tbaynea@gmu.edu::f33f0d74-556d-4e6d-9ae9-4585923586d0" providerId="AD" clId="Web-{4469F6B4-3392-4288-D8D9-E537FE7E4481}" dt="2022-11-22T16:14:42" v="114"/>
          <ac:spMkLst>
            <pc:docMk/>
            <pc:sldMk cId="2756484993" sldId="261"/>
            <ac:spMk id="3" creationId="{13B78568-ACAF-C767-1313-1709CDE314B6}"/>
          </ac:spMkLst>
        </pc:spChg>
        <pc:spChg chg="mod">
          <ac:chgData name="Tiarrah A Baynea" userId="S::tbaynea@gmu.edu::f33f0d74-556d-4e6d-9ae9-4585923586d0" providerId="AD" clId="Web-{4469F6B4-3392-4288-D8D9-E537FE7E4481}" dt="2022-11-22T16:16:12.564" v="132" actId="20577"/>
          <ac:spMkLst>
            <pc:docMk/>
            <pc:sldMk cId="2756484993" sldId="261"/>
            <ac:spMk id="30" creationId="{1A4B22AC-13D8-D5F9-AC49-9A84A661ECEA}"/>
          </ac:spMkLst>
        </pc:spChg>
      </pc:sldChg>
      <pc:sldChg chg="modSp">
        <pc:chgData name="Tiarrah A Baynea" userId="S::tbaynea@gmu.edu::f33f0d74-556d-4e6d-9ae9-4585923586d0" providerId="AD" clId="Web-{4469F6B4-3392-4288-D8D9-E537FE7E4481}" dt="2022-11-22T16:33:53.435" v="146" actId="14100"/>
        <pc:sldMkLst>
          <pc:docMk/>
          <pc:sldMk cId="4071586796" sldId="263"/>
        </pc:sldMkLst>
        <pc:spChg chg="mod">
          <ac:chgData name="Tiarrah A Baynea" userId="S::tbaynea@gmu.edu::f33f0d74-556d-4e6d-9ae9-4585923586d0" providerId="AD" clId="Web-{4469F6B4-3392-4288-D8D9-E537FE7E4481}" dt="2022-11-22T16:33:19.700" v="142" actId="1076"/>
          <ac:spMkLst>
            <pc:docMk/>
            <pc:sldMk cId="4071586796" sldId="263"/>
            <ac:spMk id="3" creationId="{2EA983D9-AE88-9913-06CA-C7E8BB4CB202}"/>
          </ac:spMkLst>
        </pc:spChg>
        <pc:picChg chg="mod">
          <ac:chgData name="Tiarrah A Baynea" userId="S::tbaynea@gmu.edu::f33f0d74-556d-4e6d-9ae9-4585923586d0" providerId="AD" clId="Web-{4469F6B4-3392-4288-D8D9-E537FE7E4481}" dt="2022-11-22T16:33:23.325" v="143" actId="1076"/>
          <ac:picMkLst>
            <pc:docMk/>
            <pc:sldMk cId="4071586796" sldId="263"/>
            <ac:picMk id="5" creationId="{B7F62B4E-9EF5-B9B2-E7FF-22C2F31F0F01}"/>
          </ac:picMkLst>
        </pc:picChg>
        <pc:picChg chg="mod">
          <ac:chgData name="Tiarrah A Baynea" userId="S::tbaynea@gmu.edu::f33f0d74-556d-4e6d-9ae9-4585923586d0" providerId="AD" clId="Web-{4469F6B4-3392-4288-D8D9-E537FE7E4481}" dt="2022-11-22T16:33:53.435" v="146" actId="14100"/>
          <ac:picMkLst>
            <pc:docMk/>
            <pc:sldMk cId="4071586796" sldId="263"/>
            <ac:picMk id="6" creationId="{1E3267FA-3685-0BB6-AFFE-82E80559D271}"/>
          </ac:picMkLst>
        </pc:picChg>
      </pc:sldChg>
      <pc:sldChg chg="addAnim modAnim">
        <pc:chgData name="Tiarrah A Baynea" userId="S::tbaynea@gmu.edu::f33f0d74-556d-4e6d-9ae9-4585923586d0" providerId="AD" clId="Web-{4469F6B4-3392-4288-D8D9-E537FE7E4481}" dt="2022-11-22T16:45:31.535" v="157"/>
        <pc:sldMkLst>
          <pc:docMk/>
          <pc:sldMk cId="911047392" sldId="265"/>
        </pc:sldMkLst>
      </pc:sldChg>
      <pc:sldChg chg="modSp">
        <pc:chgData name="Tiarrah A Baynea" userId="S::tbaynea@gmu.edu::f33f0d74-556d-4e6d-9ae9-4585923586d0" providerId="AD" clId="Web-{4469F6B4-3392-4288-D8D9-E537FE7E4481}" dt="2022-11-22T16:34:01.967" v="147" actId="14100"/>
        <pc:sldMkLst>
          <pc:docMk/>
          <pc:sldMk cId="3638301653" sldId="266"/>
        </pc:sldMkLst>
        <pc:picChg chg="mod">
          <ac:chgData name="Tiarrah A Baynea" userId="S::tbaynea@gmu.edu::f33f0d74-556d-4e6d-9ae9-4585923586d0" providerId="AD" clId="Web-{4469F6B4-3392-4288-D8D9-E537FE7E4481}" dt="2022-11-22T16:34:01.967" v="147" actId="14100"/>
          <ac:picMkLst>
            <pc:docMk/>
            <pc:sldMk cId="3638301653" sldId="266"/>
            <ac:picMk id="3" creationId="{E4C4CBF7-4775-C553-AC3E-FD99FAC735CD}"/>
          </ac:picMkLst>
        </pc:picChg>
      </pc:sldChg>
      <pc:sldChg chg="modSp">
        <pc:chgData name="Tiarrah A Baynea" userId="S::tbaynea@gmu.edu::f33f0d74-556d-4e6d-9ae9-4585923586d0" providerId="AD" clId="Web-{4469F6B4-3392-4288-D8D9-E537FE7E4481}" dt="2022-11-21T15:46:27.507" v="26" actId="20577"/>
        <pc:sldMkLst>
          <pc:docMk/>
          <pc:sldMk cId="900616109" sldId="272"/>
        </pc:sldMkLst>
        <pc:spChg chg="mod">
          <ac:chgData name="Tiarrah A Baynea" userId="S::tbaynea@gmu.edu::f33f0d74-556d-4e6d-9ae9-4585923586d0" providerId="AD" clId="Web-{4469F6B4-3392-4288-D8D9-E537FE7E4481}" dt="2022-11-21T15:46:27.507" v="26" actId="20577"/>
          <ac:spMkLst>
            <pc:docMk/>
            <pc:sldMk cId="900616109" sldId="272"/>
            <ac:spMk id="30" creationId="{1A4B22AC-13D8-D5F9-AC49-9A84A661ECEA}"/>
          </ac:spMkLst>
        </pc:spChg>
      </pc:sldChg>
      <pc:sldChg chg="addAnim modAnim">
        <pc:chgData name="Tiarrah A Baynea" userId="S::tbaynea@gmu.edu::f33f0d74-556d-4e6d-9ae9-4585923586d0" providerId="AD" clId="Web-{4469F6B4-3392-4288-D8D9-E537FE7E4481}" dt="2022-11-22T16:45:44.582" v="159"/>
        <pc:sldMkLst>
          <pc:docMk/>
          <pc:sldMk cId="523431831" sldId="277"/>
        </pc:sldMkLst>
      </pc:sldChg>
      <pc:sldChg chg="modSp">
        <pc:chgData name="Tiarrah A Baynea" userId="S::tbaynea@gmu.edu::f33f0d74-556d-4e6d-9ae9-4585923586d0" providerId="AD" clId="Web-{4469F6B4-3392-4288-D8D9-E537FE7E4481}" dt="2022-11-22T16:03:06.138" v="81" actId="14100"/>
        <pc:sldMkLst>
          <pc:docMk/>
          <pc:sldMk cId="4207058024" sldId="279"/>
        </pc:sldMkLst>
        <pc:picChg chg="mod">
          <ac:chgData name="Tiarrah A Baynea" userId="S::tbaynea@gmu.edu::f33f0d74-556d-4e6d-9ae9-4585923586d0" providerId="AD" clId="Web-{4469F6B4-3392-4288-D8D9-E537FE7E4481}" dt="2022-11-22T16:03:06.138" v="81" actId="14100"/>
          <ac:picMkLst>
            <pc:docMk/>
            <pc:sldMk cId="4207058024" sldId="279"/>
            <ac:picMk id="4" creationId="{D77240FE-4801-2BC8-32FC-61CE6DA7357D}"/>
          </ac:picMkLst>
        </pc:picChg>
      </pc:sldChg>
    </pc:docChg>
  </pc:docChgLst>
  <pc:docChgLst>
    <pc:chgData name="Tiarrah A Baynea" userId="S::tbaynea@gmu.edu::f33f0d74-556d-4e6d-9ae9-4585923586d0" providerId="AD" clId="Web-{41A256B3-E28A-7D88-D3FF-60AA45AB65CA}"/>
    <pc:docChg chg="addSld modSld">
      <pc:chgData name="Tiarrah A Baynea" userId="S::tbaynea@gmu.edu::f33f0d74-556d-4e6d-9ae9-4585923586d0" providerId="AD" clId="Web-{41A256B3-E28A-7D88-D3FF-60AA45AB65CA}" dt="2022-11-16T02:35:17.712" v="103"/>
      <pc:docMkLst>
        <pc:docMk/>
      </pc:docMkLst>
      <pc:sldChg chg="addSp delSp modSp">
        <pc:chgData name="Tiarrah A Baynea" userId="S::tbaynea@gmu.edu::f33f0d74-556d-4e6d-9ae9-4585923586d0" providerId="AD" clId="Web-{41A256B3-E28A-7D88-D3FF-60AA45AB65CA}" dt="2022-11-16T02:01:56.572" v="84"/>
        <pc:sldMkLst>
          <pc:docMk/>
          <pc:sldMk cId="3681808157" sldId="258"/>
        </pc:sldMkLst>
        <pc:spChg chg="mod">
          <ac:chgData name="Tiarrah A Baynea" userId="S::tbaynea@gmu.edu::f33f0d74-556d-4e6d-9ae9-4585923586d0" providerId="AD" clId="Web-{41A256B3-E28A-7D88-D3FF-60AA45AB65CA}" dt="2022-11-16T02:01:56.572" v="84"/>
          <ac:spMkLst>
            <pc:docMk/>
            <pc:sldMk cId="3681808157" sldId="258"/>
            <ac:spMk id="2" creationId="{03ECFCE7-3B0C-BCAB-9EC0-C6160D8C623D}"/>
          </ac:spMkLst>
        </pc:spChg>
        <pc:spChg chg="del">
          <ac:chgData name="Tiarrah A Baynea" userId="S::tbaynea@gmu.edu::f33f0d74-556d-4e6d-9ae9-4585923586d0" providerId="AD" clId="Web-{41A256B3-E28A-7D88-D3FF-60AA45AB65CA}" dt="2022-11-16T02:01:56.572" v="84"/>
          <ac:spMkLst>
            <pc:docMk/>
            <pc:sldMk cId="3681808157" sldId="258"/>
            <ac:spMk id="3" creationId="{5E676D4C-8B4C-2A99-7CB5-2AF86F4079A7}"/>
          </ac:spMkLst>
        </pc:spChg>
        <pc:spChg chg="del">
          <ac:chgData name="Tiarrah A Baynea" userId="S::tbaynea@gmu.edu::f33f0d74-556d-4e6d-9ae9-4585923586d0" providerId="AD" clId="Web-{41A256B3-E28A-7D88-D3FF-60AA45AB65CA}" dt="2022-11-16T02:01:56.572" v="84"/>
          <ac:spMkLst>
            <pc:docMk/>
            <pc:sldMk cId="3681808157" sldId="258"/>
            <ac:spMk id="8" creationId="{B6CDA21F-E7AF-4C75-8395-33F58D5B0E45}"/>
          </ac:spMkLst>
        </pc:spChg>
        <pc:spChg chg="del">
          <ac:chgData name="Tiarrah A Baynea" userId="S::tbaynea@gmu.edu::f33f0d74-556d-4e6d-9ae9-4585923586d0" providerId="AD" clId="Web-{41A256B3-E28A-7D88-D3FF-60AA45AB65CA}" dt="2022-11-16T02:01:56.572" v="84"/>
          <ac:spMkLst>
            <pc:docMk/>
            <pc:sldMk cId="3681808157" sldId="258"/>
            <ac:spMk id="15" creationId="{D5B0017B-2ECA-49AF-B397-DC140825DF8D}"/>
          </ac:spMkLst>
        </pc:spChg>
        <pc:spChg chg="add">
          <ac:chgData name="Tiarrah A Baynea" userId="S::tbaynea@gmu.edu::f33f0d74-556d-4e6d-9ae9-4585923586d0" providerId="AD" clId="Web-{41A256B3-E28A-7D88-D3FF-60AA45AB65CA}" dt="2022-11-16T02:01:56.572" v="84"/>
          <ac:spMkLst>
            <pc:docMk/>
            <pc:sldMk cId="3681808157" sldId="258"/>
            <ac:spMk id="23" creationId="{B819A166-7571-4003-A6B8-B62034C3ED30}"/>
          </ac:spMkLst>
        </pc:spChg>
        <pc:grpChg chg="del">
          <ac:chgData name="Tiarrah A Baynea" userId="S::tbaynea@gmu.edu::f33f0d74-556d-4e6d-9ae9-4585923586d0" providerId="AD" clId="Web-{41A256B3-E28A-7D88-D3FF-60AA45AB65CA}" dt="2022-11-16T02:01:56.572" v="84"/>
          <ac:grpSpMkLst>
            <pc:docMk/>
            <pc:sldMk cId="3681808157" sldId="258"/>
            <ac:grpSpMk id="10" creationId="{AE1C45F0-260A-458C-96ED-C1F6D2151219}"/>
          </ac:grpSpMkLst>
        </pc:grpChg>
        <pc:graphicFrameChg chg="add">
          <ac:chgData name="Tiarrah A Baynea" userId="S::tbaynea@gmu.edu::f33f0d74-556d-4e6d-9ae9-4585923586d0" providerId="AD" clId="Web-{41A256B3-E28A-7D88-D3FF-60AA45AB65CA}" dt="2022-11-16T02:01:56.572" v="84"/>
          <ac:graphicFrameMkLst>
            <pc:docMk/>
            <pc:sldMk cId="3681808157" sldId="258"/>
            <ac:graphicFrameMk id="19" creationId="{4E8F9FD0-9BC5-D154-A99D-53BC2413804C}"/>
          </ac:graphicFrameMkLst>
        </pc:graphicFrameChg>
        <pc:cxnChg chg="del">
          <ac:chgData name="Tiarrah A Baynea" userId="S::tbaynea@gmu.edu::f33f0d74-556d-4e6d-9ae9-4585923586d0" providerId="AD" clId="Web-{41A256B3-E28A-7D88-D3FF-60AA45AB65CA}" dt="2022-11-16T02:01:56.572" v="84"/>
          <ac:cxnSpMkLst>
            <pc:docMk/>
            <pc:sldMk cId="3681808157" sldId="258"/>
            <ac:cxnSpMk id="17" creationId="{6CF1BAF6-AD41-4082-B212-8A1F9A2E8779}"/>
          </ac:cxnSpMkLst>
        </pc:cxnChg>
      </pc:sldChg>
      <pc:sldChg chg="addSp delSp modSp">
        <pc:chgData name="Tiarrah A Baynea" userId="S::tbaynea@gmu.edu::f33f0d74-556d-4e6d-9ae9-4585923586d0" providerId="AD" clId="Web-{41A256B3-E28A-7D88-D3FF-60AA45AB65CA}" dt="2022-11-16T02:07:40.109" v="85"/>
        <pc:sldMkLst>
          <pc:docMk/>
          <pc:sldMk cId="1131736790" sldId="260"/>
        </pc:sldMkLst>
        <pc:spChg chg="mod">
          <ac:chgData name="Tiarrah A Baynea" userId="S::tbaynea@gmu.edu::f33f0d74-556d-4e6d-9ae9-4585923586d0" providerId="AD" clId="Web-{41A256B3-E28A-7D88-D3FF-60AA45AB65CA}" dt="2022-11-16T02:07:40.109" v="85"/>
          <ac:spMkLst>
            <pc:docMk/>
            <pc:sldMk cId="1131736790" sldId="260"/>
            <ac:spMk id="2" creationId="{33D177D4-EB76-E437-7911-69D361C68FCC}"/>
          </ac:spMkLst>
        </pc:spChg>
        <pc:spChg chg="del">
          <ac:chgData name="Tiarrah A Baynea" userId="S::tbaynea@gmu.edu::f33f0d74-556d-4e6d-9ae9-4585923586d0" providerId="AD" clId="Web-{41A256B3-E28A-7D88-D3FF-60AA45AB65CA}" dt="2022-11-16T02:07:40.109" v="85"/>
          <ac:spMkLst>
            <pc:docMk/>
            <pc:sldMk cId="1131736790" sldId="260"/>
            <ac:spMk id="8" creationId="{B6CDA21F-E7AF-4C75-8395-33F58D5B0E45}"/>
          </ac:spMkLst>
        </pc:spChg>
        <pc:spChg chg="del">
          <ac:chgData name="Tiarrah A Baynea" userId="S::tbaynea@gmu.edu::f33f0d74-556d-4e6d-9ae9-4585923586d0" providerId="AD" clId="Web-{41A256B3-E28A-7D88-D3FF-60AA45AB65CA}" dt="2022-11-16T02:07:40.109" v="85"/>
          <ac:spMkLst>
            <pc:docMk/>
            <pc:sldMk cId="1131736790" sldId="260"/>
            <ac:spMk id="15" creationId="{D5B0017B-2ECA-49AF-B397-DC140825DF8D}"/>
          </ac:spMkLst>
        </pc:spChg>
        <pc:spChg chg="del">
          <ac:chgData name="Tiarrah A Baynea" userId="S::tbaynea@gmu.edu::f33f0d74-556d-4e6d-9ae9-4585923586d0" providerId="AD" clId="Web-{41A256B3-E28A-7D88-D3FF-60AA45AB65CA}" dt="2022-11-16T02:07:40.109" v="85"/>
          <ac:spMkLst>
            <pc:docMk/>
            <pc:sldMk cId="1131736790" sldId="260"/>
            <ac:spMk id="30" creationId="{1A4B22AC-13D8-D5F9-AC49-9A84A661ECEA}"/>
          </ac:spMkLst>
        </pc:spChg>
        <pc:spChg chg="add">
          <ac:chgData name="Tiarrah A Baynea" userId="S::tbaynea@gmu.edu::f33f0d74-556d-4e6d-9ae9-4585923586d0" providerId="AD" clId="Web-{41A256B3-E28A-7D88-D3FF-60AA45AB65CA}" dt="2022-11-16T02:07:40.109" v="85"/>
          <ac:spMkLst>
            <pc:docMk/>
            <pc:sldMk cId="1131736790" sldId="260"/>
            <ac:spMk id="36" creationId="{2659FDB4-FCBE-4A89-B46D-43D4FA54464D}"/>
          </ac:spMkLst>
        </pc:spChg>
        <pc:grpChg chg="del">
          <ac:chgData name="Tiarrah A Baynea" userId="S::tbaynea@gmu.edu::f33f0d74-556d-4e6d-9ae9-4585923586d0" providerId="AD" clId="Web-{41A256B3-E28A-7D88-D3FF-60AA45AB65CA}" dt="2022-11-16T02:07:40.109" v="85"/>
          <ac:grpSpMkLst>
            <pc:docMk/>
            <pc:sldMk cId="1131736790" sldId="260"/>
            <ac:grpSpMk id="10" creationId="{AE1C45F0-260A-458C-96ED-C1F6D2151219}"/>
          </ac:grpSpMkLst>
        </pc:grpChg>
        <pc:graphicFrameChg chg="add">
          <ac:chgData name="Tiarrah A Baynea" userId="S::tbaynea@gmu.edu::f33f0d74-556d-4e6d-9ae9-4585923586d0" providerId="AD" clId="Web-{41A256B3-E28A-7D88-D3FF-60AA45AB65CA}" dt="2022-11-16T02:07:40.109" v="85"/>
          <ac:graphicFrameMkLst>
            <pc:docMk/>
            <pc:sldMk cId="1131736790" sldId="260"/>
            <ac:graphicFrameMk id="32" creationId="{BB58A57F-73A2-CFD3-CFAA-0ADAB0409008}"/>
          </ac:graphicFrameMkLst>
        </pc:graphicFrameChg>
        <pc:cxnChg chg="del">
          <ac:chgData name="Tiarrah A Baynea" userId="S::tbaynea@gmu.edu::f33f0d74-556d-4e6d-9ae9-4585923586d0" providerId="AD" clId="Web-{41A256B3-E28A-7D88-D3FF-60AA45AB65CA}" dt="2022-11-16T02:07:40.109" v="85"/>
          <ac:cxnSpMkLst>
            <pc:docMk/>
            <pc:sldMk cId="1131736790" sldId="260"/>
            <ac:cxnSpMk id="17" creationId="{6CF1BAF6-AD41-4082-B212-8A1F9A2E8779}"/>
          </ac:cxnSpMkLst>
        </pc:cxnChg>
        <pc:cxnChg chg="add">
          <ac:chgData name="Tiarrah A Baynea" userId="S::tbaynea@gmu.edu::f33f0d74-556d-4e6d-9ae9-4585923586d0" providerId="AD" clId="Web-{41A256B3-E28A-7D88-D3FF-60AA45AB65CA}" dt="2022-11-16T02:07:40.109" v="85"/>
          <ac:cxnSpMkLst>
            <pc:docMk/>
            <pc:sldMk cId="1131736790" sldId="260"/>
            <ac:cxnSpMk id="38" creationId="{C8F51B3F-8331-4E4A-AE96-D47B1006EEAD}"/>
          </ac:cxnSpMkLst>
        </pc:cxnChg>
      </pc:sldChg>
      <pc:sldChg chg="addSp delSp modSp add replId">
        <pc:chgData name="Tiarrah A Baynea" userId="S::tbaynea@gmu.edu::f33f0d74-556d-4e6d-9ae9-4585923586d0" providerId="AD" clId="Web-{41A256B3-E28A-7D88-D3FF-60AA45AB65CA}" dt="2022-11-16T02:17:34.550" v="92"/>
        <pc:sldMkLst>
          <pc:docMk/>
          <pc:sldMk cId="2756484993" sldId="261"/>
        </pc:sldMkLst>
        <pc:spChg chg="mod">
          <ac:chgData name="Tiarrah A Baynea" userId="S::tbaynea@gmu.edu::f33f0d74-556d-4e6d-9ae9-4585923586d0" providerId="AD" clId="Web-{41A256B3-E28A-7D88-D3FF-60AA45AB65CA}" dt="2022-11-16T02:17:34.550" v="92"/>
          <ac:spMkLst>
            <pc:docMk/>
            <pc:sldMk cId="2756484993" sldId="261"/>
            <ac:spMk id="2" creationId="{33D177D4-EB76-E437-7911-69D361C68FCC}"/>
          </ac:spMkLst>
        </pc:spChg>
        <pc:spChg chg="del">
          <ac:chgData name="Tiarrah A Baynea" userId="S::tbaynea@gmu.edu::f33f0d74-556d-4e6d-9ae9-4585923586d0" providerId="AD" clId="Web-{41A256B3-E28A-7D88-D3FF-60AA45AB65CA}" dt="2022-11-16T02:17:34.550" v="92"/>
          <ac:spMkLst>
            <pc:docMk/>
            <pc:sldMk cId="2756484993" sldId="261"/>
            <ac:spMk id="8" creationId="{B6CDA21F-E7AF-4C75-8395-33F58D5B0E45}"/>
          </ac:spMkLst>
        </pc:spChg>
        <pc:spChg chg="del">
          <ac:chgData name="Tiarrah A Baynea" userId="S::tbaynea@gmu.edu::f33f0d74-556d-4e6d-9ae9-4585923586d0" providerId="AD" clId="Web-{41A256B3-E28A-7D88-D3FF-60AA45AB65CA}" dt="2022-11-16T02:17:34.550" v="92"/>
          <ac:spMkLst>
            <pc:docMk/>
            <pc:sldMk cId="2756484993" sldId="261"/>
            <ac:spMk id="15" creationId="{D5B0017B-2ECA-49AF-B397-DC140825DF8D}"/>
          </ac:spMkLst>
        </pc:spChg>
        <pc:spChg chg="mod">
          <ac:chgData name="Tiarrah A Baynea" userId="S::tbaynea@gmu.edu::f33f0d74-556d-4e6d-9ae9-4585923586d0" providerId="AD" clId="Web-{41A256B3-E28A-7D88-D3FF-60AA45AB65CA}" dt="2022-11-16T02:17:34.550" v="92"/>
          <ac:spMkLst>
            <pc:docMk/>
            <pc:sldMk cId="2756484993" sldId="261"/>
            <ac:spMk id="30" creationId="{1A4B22AC-13D8-D5F9-AC49-9A84A661ECEA}"/>
          </ac:spMkLst>
        </pc:spChg>
        <pc:spChg chg="add">
          <ac:chgData name="Tiarrah A Baynea" userId="S::tbaynea@gmu.edu::f33f0d74-556d-4e6d-9ae9-4585923586d0" providerId="AD" clId="Web-{41A256B3-E28A-7D88-D3FF-60AA45AB65CA}" dt="2022-11-16T02:17:34.550" v="92"/>
          <ac:spMkLst>
            <pc:docMk/>
            <pc:sldMk cId="2756484993" sldId="261"/>
            <ac:spMk id="35" creationId="{7CB4857B-ED7C-444D-9F04-2F885114A1C2}"/>
          </ac:spMkLst>
        </pc:spChg>
        <pc:spChg chg="add">
          <ac:chgData name="Tiarrah A Baynea" userId="S::tbaynea@gmu.edu::f33f0d74-556d-4e6d-9ae9-4585923586d0" providerId="AD" clId="Web-{41A256B3-E28A-7D88-D3FF-60AA45AB65CA}" dt="2022-11-16T02:17:34.550" v="92"/>
          <ac:spMkLst>
            <pc:docMk/>
            <pc:sldMk cId="2756484993" sldId="261"/>
            <ac:spMk id="37" creationId="{D18046FB-44EA-4FD8-A585-EA09A319B2D0}"/>
          </ac:spMkLst>
        </pc:spChg>
        <pc:spChg chg="add">
          <ac:chgData name="Tiarrah A Baynea" userId="S::tbaynea@gmu.edu::f33f0d74-556d-4e6d-9ae9-4585923586d0" providerId="AD" clId="Web-{41A256B3-E28A-7D88-D3FF-60AA45AB65CA}" dt="2022-11-16T02:17:34.550" v="92"/>
          <ac:spMkLst>
            <pc:docMk/>
            <pc:sldMk cId="2756484993" sldId="261"/>
            <ac:spMk id="39" creationId="{479F5F2B-8B58-4140-AE6A-51F6C67B18D9}"/>
          </ac:spMkLst>
        </pc:spChg>
        <pc:grpChg chg="del">
          <ac:chgData name="Tiarrah A Baynea" userId="S::tbaynea@gmu.edu::f33f0d74-556d-4e6d-9ae9-4585923586d0" providerId="AD" clId="Web-{41A256B3-E28A-7D88-D3FF-60AA45AB65CA}" dt="2022-11-16T02:17:34.550" v="92"/>
          <ac:grpSpMkLst>
            <pc:docMk/>
            <pc:sldMk cId="2756484993" sldId="261"/>
            <ac:grpSpMk id="10" creationId="{AE1C45F0-260A-458C-96ED-C1F6D2151219}"/>
          </ac:grpSpMkLst>
        </pc:grpChg>
        <pc:cxnChg chg="del">
          <ac:chgData name="Tiarrah A Baynea" userId="S::tbaynea@gmu.edu::f33f0d74-556d-4e6d-9ae9-4585923586d0" providerId="AD" clId="Web-{41A256B3-E28A-7D88-D3FF-60AA45AB65CA}" dt="2022-11-16T02:17:34.550" v="92"/>
          <ac:cxnSpMkLst>
            <pc:docMk/>
            <pc:sldMk cId="2756484993" sldId="261"/>
            <ac:cxnSpMk id="17" creationId="{6CF1BAF6-AD41-4082-B212-8A1F9A2E8779}"/>
          </ac:cxnSpMkLst>
        </pc:cxnChg>
      </pc:sldChg>
      <pc:sldChg chg="addSp delSp modSp add replId">
        <pc:chgData name="Tiarrah A Baynea" userId="S::tbaynea@gmu.edu::f33f0d74-556d-4e6d-9ae9-4585923586d0" providerId="AD" clId="Web-{41A256B3-E28A-7D88-D3FF-60AA45AB65CA}" dt="2022-11-16T02:16:17.905" v="86"/>
        <pc:sldMkLst>
          <pc:docMk/>
          <pc:sldMk cId="1293122845" sldId="262"/>
        </pc:sldMkLst>
        <pc:spChg chg="mod">
          <ac:chgData name="Tiarrah A Baynea" userId="S::tbaynea@gmu.edu::f33f0d74-556d-4e6d-9ae9-4585923586d0" providerId="AD" clId="Web-{41A256B3-E28A-7D88-D3FF-60AA45AB65CA}" dt="2022-11-16T02:16:17.905" v="86"/>
          <ac:spMkLst>
            <pc:docMk/>
            <pc:sldMk cId="1293122845" sldId="262"/>
            <ac:spMk id="2" creationId="{33D177D4-EB76-E437-7911-69D361C68FCC}"/>
          </ac:spMkLst>
        </pc:spChg>
        <pc:spChg chg="del">
          <ac:chgData name="Tiarrah A Baynea" userId="S::tbaynea@gmu.edu::f33f0d74-556d-4e6d-9ae9-4585923586d0" providerId="AD" clId="Web-{41A256B3-E28A-7D88-D3FF-60AA45AB65CA}" dt="2022-11-16T02:16:17.905" v="86"/>
          <ac:spMkLst>
            <pc:docMk/>
            <pc:sldMk cId="1293122845" sldId="262"/>
            <ac:spMk id="8" creationId="{B6CDA21F-E7AF-4C75-8395-33F58D5B0E45}"/>
          </ac:spMkLst>
        </pc:spChg>
        <pc:spChg chg="del">
          <ac:chgData name="Tiarrah A Baynea" userId="S::tbaynea@gmu.edu::f33f0d74-556d-4e6d-9ae9-4585923586d0" providerId="AD" clId="Web-{41A256B3-E28A-7D88-D3FF-60AA45AB65CA}" dt="2022-11-16T02:16:17.905" v="86"/>
          <ac:spMkLst>
            <pc:docMk/>
            <pc:sldMk cId="1293122845" sldId="262"/>
            <ac:spMk id="15" creationId="{D5B0017B-2ECA-49AF-B397-DC140825DF8D}"/>
          </ac:spMkLst>
        </pc:spChg>
        <pc:spChg chg="mod">
          <ac:chgData name="Tiarrah A Baynea" userId="S::tbaynea@gmu.edu::f33f0d74-556d-4e6d-9ae9-4585923586d0" providerId="AD" clId="Web-{41A256B3-E28A-7D88-D3FF-60AA45AB65CA}" dt="2022-11-16T02:16:17.905" v="86"/>
          <ac:spMkLst>
            <pc:docMk/>
            <pc:sldMk cId="1293122845" sldId="262"/>
            <ac:spMk id="30" creationId="{1A4B22AC-13D8-D5F9-AC49-9A84A661ECEA}"/>
          </ac:spMkLst>
        </pc:spChg>
        <pc:spChg chg="add">
          <ac:chgData name="Tiarrah A Baynea" userId="S::tbaynea@gmu.edu::f33f0d74-556d-4e6d-9ae9-4585923586d0" providerId="AD" clId="Web-{41A256B3-E28A-7D88-D3FF-60AA45AB65CA}" dt="2022-11-16T02:16:17.905" v="86"/>
          <ac:spMkLst>
            <pc:docMk/>
            <pc:sldMk cId="1293122845" sldId="262"/>
            <ac:spMk id="35" creationId="{1BB867FF-FC45-48F7-8104-F89BE54909F1}"/>
          </ac:spMkLst>
        </pc:spChg>
        <pc:spChg chg="add">
          <ac:chgData name="Tiarrah A Baynea" userId="S::tbaynea@gmu.edu::f33f0d74-556d-4e6d-9ae9-4585923586d0" providerId="AD" clId="Web-{41A256B3-E28A-7D88-D3FF-60AA45AB65CA}" dt="2022-11-16T02:16:17.905" v="86"/>
          <ac:spMkLst>
            <pc:docMk/>
            <pc:sldMk cId="1293122845" sldId="262"/>
            <ac:spMk id="37" creationId="{8BB56887-D0D5-4F0C-9E19-7247EB83C8B7}"/>
          </ac:spMkLst>
        </pc:spChg>
        <pc:spChg chg="add">
          <ac:chgData name="Tiarrah A Baynea" userId="S::tbaynea@gmu.edu::f33f0d74-556d-4e6d-9ae9-4585923586d0" providerId="AD" clId="Web-{41A256B3-E28A-7D88-D3FF-60AA45AB65CA}" dt="2022-11-16T02:16:17.905" v="86"/>
          <ac:spMkLst>
            <pc:docMk/>
            <pc:sldMk cId="1293122845" sldId="262"/>
            <ac:spMk id="39" creationId="{081E4A58-353D-44AE-B2FC-2A74E2E400F7}"/>
          </ac:spMkLst>
        </pc:spChg>
        <pc:grpChg chg="del">
          <ac:chgData name="Tiarrah A Baynea" userId="S::tbaynea@gmu.edu::f33f0d74-556d-4e6d-9ae9-4585923586d0" providerId="AD" clId="Web-{41A256B3-E28A-7D88-D3FF-60AA45AB65CA}" dt="2022-11-16T02:16:17.905" v="86"/>
          <ac:grpSpMkLst>
            <pc:docMk/>
            <pc:sldMk cId="1293122845" sldId="262"/>
            <ac:grpSpMk id="10" creationId="{AE1C45F0-260A-458C-96ED-C1F6D2151219}"/>
          </ac:grpSpMkLst>
        </pc:grpChg>
        <pc:cxnChg chg="del">
          <ac:chgData name="Tiarrah A Baynea" userId="S::tbaynea@gmu.edu::f33f0d74-556d-4e6d-9ae9-4585923586d0" providerId="AD" clId="Web-{41A256B3-E28A-7D88-D3FF-60AA45AB65CA}" dt="2022-11-16T02:16:17.905" v="86"/>
          <ac:cxnSpMkLst>
            <pc:docMk/>
            <pc:sldMk cId="1293122845" sldId="262"/>
            <ac:cxnSpMk id="17" creationId="{6CF1BAF6-AD41-4082-B212-8A1F9A2E8779}"/>
          </ac:cxnSpMkLst>
        </pc:cxnChg>
      </pc:sldChg>
      <pc:sldChg chg="addSp delSp modSp add replId">
        <pc:chgData name="Tiarrah A Baynea" userId="S::tbaynea@gmu.edu::f33f0d74-556d-4e6d-9ae9-4585923586d0" providerId="AD" clId="Web-{41A256B3-E28A-7D88-D3FF-60AA45AB65CA}" dt="2022-11-16T02:16:22.359" v="87"/>
        <pc:sldMkLst>
          <pc:docMk/>
          <pc:sldMk cId="4071586796" sldId="263"/>
        </pc:sldMkLst>
        <pc:spChg chg="mod">
          <ac:chgData name="Tiarrah A Baynea" userId="S::tbaynea@gmu.edu::f33f0d74-556d-4e6d-9ae9-4585923586d0" providerId="AD" clId="Web-{41A256B3-E28A-7D88-D3FF-60AA45AB65CA}" dt="2022-11-16T02:16:22.359" v="87"/>
          <ac:spMkLst>
            <pc:docMk/>
            <pc:sldMk cId="4071586796" sldId="263"/>
            <ac:spMk id="2" creationId="{33D177D4-EB76-E437-7911-69D361C68FCC}"/>
          </ac:spMkLst>
        </pc:spChg>
        <pc:spChg chg="del">
          <ac:chgData name="Tiarrah A Baynea" userId="S::tbaynea@gmu.edu::f33f0d74-556d-4e6d-9ae9-4585923586d0" providerId="AD" clId="Web-{41A256B3-E28A-7D88-D3FF-60AA45AB65CA}" dt="2022-11-16T02:16:22.359" v="87"/>
          <ac:spMkLst>
            <pc:docMk/>
            <pc:sldMk cId="4071586796" sldId="263"/>
            <ac:spMk id="8" creationId="{B6CDA21F-E7AF-4C75-8395-33F58D5B0E45}"/>
          </ac:spMkLst>
        </pc:spChg>
        <pc:spChg chg="del">
          <ac:chgData name="Tiarrah A Baynea" userId="S::tbaynea@gmu.edu::f33f0d74-556d-4e6d-9ae9-4585923586d0" providerId="AD" clId="Web-{41A256B3-E28A-7D88-D3FF-60AA45AB65CA}" dt="2022-11-16T02:16:22.359" v="87"/>
          <ac:spMkLst>
            <pc:docMk/>
            <pc:sldMk cId="4071586796" sldId="263"/>
            <ac:spMk id="15" creationId="{D5B0017B-2ECA-49AF-B397-DC140825DF8D}"/>
          </ac:spMkLst>
        </pc:spChg>
        <pc:spChg chg="mod">
          <ac:chgData name="Tiarrah A Baynea" userId="S::tbaynea@gmu.edu::f33f0d74-556d-4e6d-9ae9-4585923586d0" providerId="AD" clId="Web-{41A256B3-E28A-7D88-D3FF-60AA45AB65CA}" dt="2022-11-16T02:16:22.359" v="87"/>
          <ac:spMkLst>
            <pc:docMk/>
            <pc:sldMk cId="4071586796" sldId="263"/>
            <ac:spMk id="30" creationId="{1A4B22AC-13D8-D5F9-AC49-9A84A661ECEA}"/>
          </ac:spMkLst>
        </pc:spChg>
        <pc:spChg chg="add">
          <ac:chgData name="Tiarrah A Baynea" userId="S::tbaynea@gmu.edu::f33f0d74-556d-4e6d-9ae9-4585923586d0" providerId="AD" clId="Web-{41A256B3-E28A-7D88-D3FF-60AA45AB65CA}" dt="2022-11-16T02:16:22.359" v="87"/>
          <ac:spMkLst>
            <pc:docMk/>
            <pc:sldMk cId="4071586796" sldId="263"/>
            <ac:spMk id="35" creationId="{1BB867FF-FC45-48F7-8104-F89BE54909F1}"/>
          </ac:spMkLst>
        </pc:spChg>
        <pc:spChg chg="add">
          <ac:chgData name="Tiarrah A Baynea" userId="S::tbaynea@gmu.edu::f33f0d74-556d-4e6d-9ae9-4585923586d0" providerId="AD" clId="Web-{41A256B3-E28A-7D88-D3FF-60AA45AB65CA}" dt="2022-11-16T02:16:22.359" v="87"/>
          <ac:spMkLst>
            <pc:docMk/>
            <pc:sldMk cId="4071586796" sldId="263"/>
            <ac:spMk id="37" creationId="{8BB56887-D0D5-4F0C-9E19-7247EB83C8B7}"/>
          </ac:spMkLst>
        </pc:spChg>
        <pc:spChg chg="add">
          <ac:chgData name="Tiarrah A Baynea" userId="S::tbaynea@gmu.edu::f33f0d74-556d-4e6d-9ae9-4585923586d0" providerId="AD" clId="Web-{41A256B3-E28A-7D88-D3FF-60AA45AB65CA}" dt="2022-11-16T02:16:22.359" v="87"/>
          <ac:spMkLst>
            <pc:docMk/>
            <pc:sldMk cId="4071586796" sldId="263"/>
            <ac:spMk id="39" creationId="{081E4A58-353D-44AE-B2FC-2A74E2E400F7}"/>
          </ac:spMkLst>
        </pc:spChg>
        <pc:grpChg chg="del">
          <ac:chgData name="Tiarrah A Baynea" userId="S::tbaynea@gmu.edu::f33f0d74-556d-4e6d-9ae9-4585923586d0" providerId="AD" clId="Web-{41A256B3-E28A-7D88-D3FF-60AA45AB65CA}" dt="2022-11-16T02:16:22.359" v="87"/>
          <ac:grpSpMkLst>
            <pc:docMk/>
            <pc:sldMk cId="4071586796" sldId="263"/>
            <ac:grpSpMk id="10" creationId="{AE1C45F0-260A-458C-96ED-C1F6D2151219}"/>
          </ac:grpSpMkLst>
        </pc:grpChg>
        <pc:cxnChg chg="del">
          <ac:chgData name="Tiarrah A Baynea" userId="S::tbaynea@gmu.edu::f33f0d74-556d-4e6d-9ae9-4585923586d0" providerId="AD" clId="Web-{41A256B3-E28A-7D88-D3FF-60AA45AB65CA}" dt="2022-11-16T02:16:22.359" v="87"/>
          <ac:cxnSpMkLst>
            <pc:docMk/>
            <pc:sldMk cId="4071586796" sldId="263"/>
            <ac:cxnSpMk id="17" creationId="{6CF1BAF6-AD41-4082-B212-8A1F9A2E8779}"/>
          </ac:cxnSpMkLst>
        </pc:cxnChg>
      </pc:sldChg>
      <pc:sldChg chg="addSp delSp modSp add replId">
        <pc:chgData name="Tiarrah A Baynea" userId="S::tbaynea@gmu.edu::f33f0d74-556d-4e6d-9ae9-4585923586d0" providerId="AD" clId="Web-{41A256B3-E28A-7D88-D3FF-60AA45AB65CA}" dt="2022-11-16T02:16:26.406" v="88"/>
        <pc:sldMkLst>
          <pc:docMk/>
          <pc:sldMk cId="1011111424" sldId="264"/>
        </pc:sldMkLst>
        <pc:spChg chg="mod">
          <ac:chgData name="Tiarrah A Baynea" userId="S::tbaynea@gmu.edu::f33f0d74-556d-4e6d-9ae9-4585923586d0" providerId="AD" clId="Web-{41A256B3-E28A-7D88-D3FF-60AA45AB65CA}" dt="2022-11-16T02:16:26.406" v="88"/>
          <ac:spMkLst>
            <pc:docMk/>
            <pc:sldMk cId="1011111424" sldId="264"/>
            <ac:spMk id="2" creationId="{33D177D4-EB76-E437-7911-69D361C68FCC}"/>
          </ac:spMkLst>
        </pc:spChg>
        <pc:spChg chg="del">
          <ac:chgData name="Tiarrah A Baynea" userId="S::tbaynea@gmu.edu::f33f0d74-556d-4e6d-9ae9-4585923586d0" providerId="AD" clId="Web-{41A256B3-E28A-7D88-D3FF-60AA45AB65CA}" dt="2022-11-16T02:16:26.406" v="88"/>
          <ac:spMkLst>
            <pc:docMk/>
            <pc:sldMk cId="1011111424" sldId="264"/>
            <ac:spMk id="8" creationId="{B6CDA21F-E7AF-4C75-8395-33F58D5B0E45}"/>
          </ac:spMkLst>
        </pc:spChg>
        <pc:spChg chg="del">
          <ac:chgData name="Tiarrah A Baynea" userId="S::tbaynea@gmu.edu::f33f0d74-556d-4e6d-9ae9-4585923586d0" providerId="AD" clId="Web-{41A256B3-E28A-7D88-D3FF-60AA45AB65CA}" dt="2022-11-16T02:16:26.406" v="88"/>
          <ac:spMkLst>
            <pc:docMk/>
            <pc:sldMk cId="1011111424" sldId="264"/>
            <ac:spMk id="15" creationId="{D5B0017B-2ECA-49AF-B397-DC140825DF8D}"/>
          </ac:spMkLst>
        </pc:spChg>
        <pc:spChg chg="mod">
          <ac:chgData name="Tiarrah A Baynea" userId="S::tbaynea@gmu.edu::f33f0d74-556d-4e6d-9ae9-4585923586d0" providerId="AD" clId="Web-{41A256B3-E28A-7D88-D3FF-60AA45AB65CA}" dt="2022-11-16T02:16:26.406" v="88"/>
          <ac:spMkLst>
            <pc:docMk/>
            <pc:sldMk cId="1011111424" sldId="264"/>
            <ac:spMk id="30" creationId="{1A4B22AC-13D8-D5F9-AC49-9A84A661ECEA}"/>
          </ac:spMkLst>
        </pc:spChg>
        <pc:spChg chg="add">
          <ac:chgData name="Tiarrah A Baynea" userId="S::tbaynea@gmu.edu::f33f0d74-556d-4e6d-9ae9-4585923586d0" providerId="AD" clId="Web-{41A256B3-E28A-7D88-D3FF-60AA45AB65CA}" dt="2022-11-16T02:16:26.406" v="88"/>
          <ac:spMkLst>
            <pc:docMk/>
            <pc:sldMk cId="1011111424" sldId="264"/>
            <ac:spMk id="35" creationId="{1BB867FF-FC45-48F7-8104-F89BE54909F1}"/>
          </ac:spMkLst>
        </pc:spChg>
        <pc:spChg chg="add">
          <ac:chgData name="Tiarrah A Baynea" userId="S::tbaynea@gmu.edu::f33f0d74-556d-4e6d-9ae9-4585923586d0" providerId="AD" clId="Web-{41A256B3-E28A-7D88-D3FF-60AA45AB65CA}" dt="2022-11-16T02:16:26.406" v="88"/>
          <ac:spMkLst>
            <pc:docMk/>
            <pc:sldMk cId="1011111424" sldId="264"/>
            <ac:spMk id="37" creationId="{8BB56887-D0D5-4F0C-9E19-7247EB83C8B7}"/>
          </ac:spMkLst>
        </pc:spChg>
        <pc:spChg chg="add">
          <ac:chgData name="Tiarrah A Baynea" userId="S::tbaynea@gmu.edu::f33f0d74-556d-4e6d-9ae9-4585923586d0" providerId="AD" clId="Web-{41A256B3-E28A-7D88-D3FF-60AA45AB65CA}" dt="2022-11-16T02:16:26.406" v="88"/>
          <ac:spMkLst>
            <pc:docMk/>
            <pc:sldMk cId="1011111424" sldId="264"/>
            <ac:spMk id="39" creationId="{081E4A58-353D-44AE-B2FC-2A74E2E400F7}"/>
          </ac:spMkLst>
        </pc:spChg>
        <pc:grpChg chg="del">
          <ac:chgData name="Tiarrah A Baynea" userId="S::tbaynea@gmu.edu::f33f0d74-556d-4e6d-9ae9-4585923586d0" providerId="AD" clId="Web-{41A256B3-E28A-7D88-D3FF-60AA45AB65CA}" dt="2022-11-16T02:16:26.406" v="88"/>
          <ac:grpSpMkLst>
            <pc:docMk/>
            <pc:sldMk cId="1011111424" sldId="264"/>
            <ac:grpSpMk id="10" creationId="{AE1C45F0-260A-458C-96ED-C1F6D2151219}"/>
          </ac:grpSpMkLst>
        </pc:grpChg>
        <pc:cxnChg chg="del">
          <ac:chgData name="Tiarrah A Baynea" userId="S::tbaynea@gmu.edu::f33f0d74-556d-4e6d-9ae9-4585923586d0" providerId="AD" clId="Web-{41A256B3-E28A-7D88-D3FF-60AA45AB65CA}" dt="2022-11-16T02:16:26.406" v="88"/>
          <ac:cxnSpMkLst>
            <pc:docMk/>
            <pc:sldMk cId="1011111424" sldId="264"/>
            <ac:cxnSpMk id="17" creationId="{6CF1BAF6-AD41-4082-B212-8A1F9A2E8779}"/>
          </ac:cxnSpMkLst>
        </pc:cxnChg>
      </pc:sldChg>
      <pc:sldChg chg="addSp delSp modSp add replId">
        <pc:chgData name="Tiarrah A Baynea" userId="S::tbaynea@gmu.edu::f33f0d74-556d-4e6d-9ae9-4585923586d0" providerId="AD" clId="Web-{41A256B3-E28A-7D88-D3FF-60AA45AB65CA}" dt="2022-11-16T02:16:36.500" v="89"/>
        <pc:sldMkLst>
          <pc:docMk/>
          <pc:sldMk cId="911047392" sldId="265"/>
        </pc:sldMkLst>
        <pc:spChg chg="mod">
          <ac:chgData name="Tiarrah A Baynea" userId="S::tbaynea@gmu.edu::f33f0d74-556d-4e6d-9ae9-4585923586d0" providerId="AD" clId="Web-{41A256B3-E28A-7D88-D3FF-60AA45AB65CA}" dt="2022-11-16T02:16:36.500" v="89"/>
          <ac:spMkLst>
            <pc:docMk/>
            <pc:sldMk cId="911047392" sldId="265"/>
            <ac:spMk id="2" creationId="{33D177D4-EB76-E437-7911-69D361C68FCC}"/>
          </ac:spMkLst>
        </pc:spChg>
        <pc:spChg chg="del">
          <ac:chgData name="Tiarrah A Baynea" userId="S::tbaynea@gmu.edu::f33f0d74-556d-4e6d-9ae9-4585923586d0" providerId="AD" clId="Web-{41A256B3-E28A-7D88-D3FF-60AA45AB65CA}" dt="2022-11-16T02:16:36.500" v="89"/>
          <ac:spMkLst>
            <pc:docMk/>
            <pc:sldMk cId="911047392" sldId="265"/>
            <ac:spMk id="8" creationId="{B6CDA21F-E7AF-4C75-8395-33F58D5B0E45}"/>
          </ac:spMkLst>
        </pc:spChg>
        <pc:spChg chg="del">
          <ac:chgData name="Tiarrah A Baynea" userId="S::tbaynea@gmu.edu::f33f0d74-556d-4e6d-9ae9-4585923586d0" providerId="AD" clId="Web-{41A256B3-E28A-7D88-D3FF-60AA45AB65CA}" dt="2022-11-16T02:16:36.500" v="89"/>
          <ac:spMkLst>
            <pc:docMk/>
            <pc:sldMk cId="911047392" sldId="265"/>
            <ac:spMk id="15" creationId="{D5B0017B-2ECA-49AF-B397-DC140825DF8D}"/>
          </ac:spMkLst>
        </pc:spChg>
        <pc:spChg chg="mod">
          <ac:chgData name="Tiarrah A Baynea" userId="S::tbaynea@gmu.edu::f33f0d74-556d-4e6d-9ae9-4585923586d0" providerId="AD" clId="Web-{41A256B3-E28A-7D88-D3FF-60AA45AB65CA}" dt="2022-11-16T02:16:36.500" v="89"/>
          <ac:spMkLst>
            <pc:docMk/>
            <pc:sldMk cId="911047392" sldId="265"/>
            <ac:spMk id="30" creationId="{1A4B22AC-13D8-D5F9-AC49-9A84A661ECEA}"/>
          </ac:spMkLst>
        </pc:spChg>
        <pc:spChg chg="add">
          <ac:chgData name="Tiarrah A Baynea" userId="S::tbaynea@gmu.edu::f33f0d74-556d-4e6d-9ae9-4585923586d0" providerId="AD" clId="Web-{41A256B3-E28A-7D88-D3FF-60AA45AB65CA}" dt="2022-11-16T02:16:36.500" v="89"/>
          <ac:spMkLst>
            <pc:docMk/>
            <pc:sldMk cId="911047392" sldId="265"/>
            <ac:spMk id="36" creationId="{CB6E2F43-29E9-49D9-91FC-E5FEFAAA70DE}"/>
          </ac:spMkLst>
        </pc:spChg>
        <pc:spChg chg="add">
          <ac:chgData name="Tiarrah A Baynea" userId="S::tbaynea@gmu.edu::f33f0d74-556d-4e6d-9ae9-4585923586d0" providerId="AD" clId="Web-{41A256B3-E28A-7D88-D3FF-60AA45AB65CA}" dt="2022-11-16T02:16:36.500" v="89"/>
          <ac:spMkLst>
            <pc:docMk/>
            <pc:sldMk cId="911047392" sldId="265"/>
            <ac:spMk id="38" creationId="{3BA62E19-CD42-4C09-B825-844B4943D49D}"/>
          </ac:spMkLst>
        </pc:spChg>
        <pc:spChg chg="add">
          <ac:chgData name="Tiarrah A Baynea" userId="S::tbaynea@gmu.edu::f33f0d74-556d-4e6d-9ae9-4585923586d0" providerId="AD" clId="Web-{41A256B3-E28A-7D88-D3FF-60AA45AB65CA}" dt="2022-11-16T02:16:36.500" v="89"/>
          <ac:spMkLst>
            <pc:docMk/>
            <pc:sldMk cId="911047392" sldId="265"/>
            <ac:spMk id="40" creationId="{8E63CC27-1C86-4653-8866-79C24C5C51FB}"/>
          </ac:spMkLst>
        </pc:spChg>
        <pc:grpChg chg="del">
          <ac:chgData name="Tiarrah A Baynea" userId="S::tbaynea@gmu.edu::f33f0d74-556d-4e6d-9ae9-4585923586d0" providerId="AD" clId="Web-{41A256B3-E28A-7D88-D3FF-60AA45AB65CA}" dt="2022-11-16T02:16:36.500" v="89"/>
          <ac:grpSpMkLst>
            <pc:docMk/>
            <pc:sldMk cId="911047392" sldId="265"/>
            <ac:grpSpMk id="10" creationId="{AE1C45F0-260A-458C-96ED-C1F6D2151219}"/>
          </ac:grpSpMkLst>
        </pc:grpChg>
        <pc:picChg chg="add">
          <ac:chgData name="Tiarrah A Baynea" userId="S::tbaynea@gmu.edu::f33f0d74-556d-4e6d-9ae9-4585923586d0" providerId="AD" clId="Web-{41A256B3-E28A-7D88-D3FF-60AA45AB65CA}" dt="2022-11-16T02:16:36.500" v="89"/>
          <ac:picMkLst>
            <pc:docMk/>
            <pc:sldMk cId="911047392" sldId="265"/>
            <ac:picMk id="32" creationId="{93FB59A8-9C04-F775-5D63-EE83C0CB8FC2}"/>
          </ac:picMkLst>
        </pc:picChg>
        <pc:cxnChg chg="del">
          <ac:chgData name="Tiarrah A Baynea" userId="S::tbaynea@gmu.edu::f33f0d74-556d-4e6d-9ae9-4585923586d0" providerId="AD" clId="Web-{41A256B3-E28A-7D88-D3FF-60AA45AB65CA}" dt="2022-11-16T02:16:36.500" v="89"/>
          <ac:cxnSpMkLst>
            <pc:docMk/>
            <pc:sldMk cId="911047392" sldId="265"/>
            <ac:cxnSpMk id="17" creationId="{6CF1BAF6-AD41-4082-B212-8A1F9A2E8779}"/>
          </ac:cxnSpMkLst>
        </pc:cxnChg>
      </pc:sldChg>
      <pc:sldChg chg="addSp delSp modSp add replId">
        <pc:chgData name="Tiarrah A Baynea" userId="S::tbaynea@gmu.edu::f33f0d74-556d-4e6d-9ae9-4585923586d0" providerId="AD" clId="Web-{41A256B3-E28A-7D88-D3FF-60AA45AB65CA}" dt="2022-11-16T02:16:46.751" v="90"/>
        <pc:sldMkLst>
          <pc:docMk/>
          <pc:sldMk cId="3638301653" sldId="266"/>
        </pc:sldMkLst>
        <pc:spChg chg="mod">
          <ac:chgData name="Tiarrah A Baynea" userId="S::tbaynea@gmu.edu::f33f0d74-556d-4e6d-9ae9-4585923586d0" providerId="AD" clId="Web-{41A256B3-E28A-7D88-D3FF-60AA45AB65CA}" dt="2022-11-16T02:16:46.751" v="90"/>
          <ac:spMkLst>
            <pc:docMk/>
            <pc:sldMk cId="3638301653" sldId="266"/>
            <ac:spMk id="2" creationId="{33D177D4-EB76-E437-7911-69D361C68FCC}"/>
          </ac:spMkLst>
        </pc:spChg>
        <pc:spChg chg="del">
          <ac:chgData name="Tiarrah A Baynea" userId="S::tbaynea@gmu.edu::f33f0d74-556d-4e6d-9ae9-4585923586d0" providerId="AD" clId="Web-{41A256B3-E28A-7D88-D3FF-60AA45AB65CA}" dt="2022-11-16T02:16:46.751" v="90"/>
          <ac:spMkLst>
            <pc:docMk/>
            <pc:sldMk cId="3638301653" sldId="266"/>
            <ac:spMk id="8" creationId="{B6CDA21F-E7AF-4C75-8395-33F58D5B0E45}"/>
          </ac:spMkLst>
        </pc:spChg>
        <pc:spChg chg="del">
          <ac:chgData name="Tiarrah A Baynea" userId="S::tbaynea@gmu.edu::f33f0d74-556d-4e6d-9ae9-4585923586d0" providerId="AD" clId="Web-{41A256B3-E28A-7D88-D3FF-60AA45AB65CA}" dt="2022-11-16T02:16:46.751" v="90"/>
          <ac:spMkLst>
            <pc:docMk/>
            <pc:sldMk cId="3638301653" sldId="266"/>
            <ac:spMk id="15" creationId="{D5B0017B-2ECA-49AF-B397-DC140825DF8D}"/>
          </ac:spMkLst>
        </pc:spChg>
        <pc:spChg chg="mod">
          <ac:chgData name="Tiarrah A Baynea" userId="S::tbaynea@gmu.edu::f33f0d74-556d-4e6d-9ae9-4585923586d0" providerId="AD" clId="Web-{41A256B3-E28A-7D88-D3FF-60AA45AB65CA}" dt="2022-11-16T02:16:46.751" v="90"/>
          <ac:spMkLst>
            <pc:docMk/>
            <pc:sldMk cId="3638301653" sldId="266"/>
            <ac:spMk id="30" creationId="{1A4B22AC-13D8-D5F9-AC49-9A84A661ECEA}"/>
          </ac:spMkLst>
        </pc:spChg>
        <pc:spChg chg="add">
          <ac:chgData name="Tiarrah A Baynea" userId="S::tbaynea@gmu.edu::f33f0d74-556d-4e6d-9ae9-4585923586d0" providerId="AD" clId="Web-{41A256B3-E28A-7D88-D3FF-60AA45AB65CA}" dt="2022-11-16T02:16:46.751" v="90"/>
          <ac:spMkLst>
            <pc:docMk/>
            <pc:sldMk cId="3638301653" sldId="266"/>
            <ac:spMk id="35" creationId="{C9A36457-A5F4-4103-A443-02581C09185B}"/>
          </ac:spMkLst>
        </pc:spChg>
        <pc:spChg chg="add">
          <ac:chgData name="Tiarrah A Baynea" userId="S::tbaynea@gmu.edu::f33f0d74-556d-4e6d-9ae9-4585923586d0" providerId="AD" clId="Web-{41A256B3-E28A-7D88-D3FF-60AA45AB65CA}" dt="2022-11-16T02:16:46.751" v="90"/>
          <ac:spMkLst>
            <pc:docMk/>
            <pc:sldMk cId="3638301653" sldId="266"/>
            <ac:spMk id="37" creationId="{DC5FB7E8-B636-40FA-BE8D-48145C0F5C57}"/>
          </ac:spMkLst>
        </pc:spChg>
        <pc:spChg chg="add">
          <ac:chgData name="Tiarrah A Baynea" userId="S::tbaynea@gmu.edu::f33f0d74-556d-4e6d-9ae9-4585923586d0" providerId="AD" clId="Web-{41A256B3-E28A-7D88-D3FF-60AA45AB65CA}" dt="2022-11-16T02:16:46.751" v="90"/>
          <ac:spMkLst>
            <pc:docMk/>
            <pc:sldMk cId="3638301653" sldId="266"/>
            <ac:spMk id="39" creationId="{142DCE2C-2863-46FA-9BE7-24365A24D9BA}"/>
          </ac:spMkLst>
        </pc:spChg>
        <pc:grpChg chg="del">
          <ac:chgData name="Tiarrah A Baynea" userId="S::tbaynea@gmu.edu::f33f0d74-556d-4e6d-9ae9-4585923586d0" providerId="AD" clId="Web-{41A256B3-E28A-7D88-D3FF-60AA45AB65CA}" dt="2022-11-16T02:16:46.751" v="90"/>
          <ac:grpSpMkLst>
            <pc:docMk/>
            <pc:sldMk cId="3638301653" sldId="266"/>
            <ac:grpSpMk id="10" creationId="{AE1C45F0-260A-458C-96ED-C1F6D2151219}"/>
          </ac:grpSpMkLst>
        </pc:grpChg>
        <pc:cxnChg chg="del">
          <ac:chgData name="Tiarrah A Baynea" userId="S::tbaynea@gmu.edu::f33f0d74-556d-4e6d-9ae9-4585923586d0" providerId="AD" clId="Web-{41A256B3-E28A-7D88-D3FF-60AA45AB65CA}" dt="2022-11-16T02:16:46.751" v="90"/>
          <ac:cxnSpMkLst>
            <pc:docMk/>
            <pc:sldMk cId="3638301653" sldId="266"/>
            <ac:cxnSpMk id="17" creationId="{6CF1BAF6-AD41-4082-B212-8A1F9A2E8779}"/>
          </ac:cxnSpMkLst>
        </pc:cxnChg>
      </pc:sldChg>
      <pc:sldChg chg="addSp delSp modSp add replId">
        <pc:chgData name="Tiarrah A Baynea" userId="S::tbaynea@gmu.edu::f33f0d74-556d-4e6d-9ae9-4585923586d0" providerId="AD" clId="Web-{41A256B3-E28A-7D88-D3FF-60AA45AB65CA}" dt="2022-11-16T02:16:58.892" v="91"/>
        <pc:sldMkLst>
          <pc:docMk/>
          <pc:sldMk cId="2939302231" sldId="267"/>
        </pc:sldMkLst>
        <pc:spChg chg="mod">
          <ac:chgData name="Tiarrah A Baynea" userId="S::tbaynea@gmu.edu::f33f0d74-556d-4e6d-9ae9-4585923586d0" providerId="AD" clId="Web-{41A256B3-E28A-7D88-D3FF-60AA45AB65CA}" dt="2022-11-16T02:16:58.892" v="91"/>
          <ac:spMkLst>
            <pc:docMk/>
            <pc:sldMk cId="2939302231" sldId="267"/>
            <ac:spMk id="2" creationId="{33D177D4-EB76-E437-7911-69D361C68FCC}"/>
          </ac:spMkLst>
        </pc:spChg>
        <pc:spChg chg="del">
          <ac:chgData name="Tiarrah A Baynea" userId="S::tbaynea@gmu.edu::f33f0d74-556d-4e6d-9ae9-4585923586d0" providerId="AD" clId="Web-{41A256B3-E28A-7D88-D3FF-60AA45AB65CA}" dt="2022-11-16T02:16:58.892" v="91"/>
          <ac:spMkLst>
            <pc:docMk/>
            <pc:sldMk cId="2939302231" sldId="267"/>
            <ac:spMk id="8" creationId="{B6CDA21F-E7AF-4C75-8395-33F58D5B0E45}"/>
          </ac:spMkLst>
        </pc:spChg>
        <pc:spChg chg="del">
          <ac:chgData name="Tiarrah A Baynea" userId="S::tbaynea@gmu.edu::f33f0d74-556d-4e6d-9ae9-4585923586d0" providerId="AD" clId="Web-{41A256B3-E28A-7D88-D3FF-60AA45AB65CA}" dt="2022-11-16T02:16:58.892" v="91"/>
          <ac:spMkLst>
            <pc:docMk/>
            <pc:sldMk cId="2939302231" sldId="267"/>
            <ac:spMk id="15" creationId="{D5B0017B-2ECA-49AF-B397-DC140825DF8D}"/>
          </ac:spMkLst>
        </pc:spChg>
        <pc:spChg chg="mod">
          <ac:chgData name="Tiarrah A Baynea" userId="S::tbaynea@gmu.edu::f33f0d74-556d-4e6d-9ae9-4585923586d0" providerId="AD" clId="Web-{41A256B3-E28A-7D88-D3FF-60AA45AB65CA}" dt="2022-11-16T02:16:58.892" v="91"/>
          <ac:spMkLst>
            <pc:docMk/>
            <pc:sldMk cId="2939302231" sldId="267"/>
            <ac:spMk id="30" creationId="{1A4B22AC-13D8-D5F9-AC49-9A84A661ECEA}"/>
          </ac:spMkLst>
        </pc:spChg>
        <pc:spChg chg="add">
          <ac:chgData name="Tiarrah A Baynea" userId="S::tbaynea@gmu.edu::f33f0d74-556d-4e6d-9ae9-4585923586d0" providerId="AD" clId="Web-{41A256B3-E28A-7D88-D3FF-60AA45AB65CA}" dt="2022-11-16T02:16:58.892" v="91"/>
          <ac:spMkLst>
            <pc:docMk/>
            <pc:sldMk cId="2939302231" sldId="267"/>
            <ac:spMk id="35" creationId="{C9A36457-A5F4-4103-A443-02581C09185B}"/>
          </ac:spMkLst>
        </pc:spChg>
        <pc:spChg chg="add">
          <ac:chgData name="Tiarrah A Baynea" userId="S::tbaynea@gmu.edu::f33f0d74-556d-4e6d-9ae9-4585923586d0" providerId="AD" clId="Web-{41A256B3-E28A-7D88-D3FF-60AA45AB65CA}" dt="2022-11-16T02:16:58.892" v="91"/>
          <ac:spMkLst>
            <pc:docMk/>
            <pc:sldMk cId="2939302231" sldId="267"/>
            <ac:spMk id="37" creationId="{DC5FB7E8-B636-40FA-BE8D-48145C0F5C57}"/>
          </ac:spMkLst>
        </pc:spChg>
        <pc:spChg chg="add">
          <ac:chgData name="Tiarrah A Baynea" userId="S::tbaynea@gmu.edu::f33f0d74-556d-4e6d-9ae9-4585923586d0" providerId="AD" clId="Web-{41A256B3-E28A-7D88-D3FF-60AA45AB65CA}" dt="2022-11-16T02:16:58.892" v="91"/>
          <ac:spMkLst>
            <pc:docMk/>
            <pc:sldMk cId="2939302231" sldId="267"/>
            <ac:spMk id="39" creationId="{142DCE2C-2863-46FA-9BE7-24365A24D9BA}"/>
          </ac:spMkLst>
        </pc:spChg>
        <pc:grpChg chg="del">
          <ac:chgData name="Tiarrah A Baynea" userId="S::tbaynea@gmu.edu::f33f0d74-556d-4e6d-9ae9-4585923586d0" providerId="AD" clId="Web-{41A256B3-E28A-7D88-D3FF-60AA45AB65CA}" dt="2022-11-16T02:16:58.892" v="91"/>
          <ac:grpSpMkLst>
            <pc:docMk/>
            <pc:sldMk cId="2939302231" sldId="267"/>
            <ac:grpSpMk id="10" creationId="{AE1C45F0-260A-458C-96ED-C1F6D2151219}"/>
          </ac:grpSpMkLst>
        </pc:grpChg>
        <pc:cxnChg chg="del">
          <ac:chgData name="Tiarrah A Baynea" userId="S::tbaynea@gmu.edu::f33f0d74-556d-4e6d-9ae9-4585923586d0" providerId="AD" clId="Web-{41A256B3-E28A-7D88-D3FF-60AA45AB65CA}" dt="2022-11-16T02:16:58.892" v="91"/>
          <ac:cxnSpMkLst>
            <pc:docMk/>
            <pc:sldMk cId="2939302231" sldId="267"/>
            <ac:cxnSpMk id="17" creationId="{6CF1BAF6-AD41-4082-B212-8A1F9A2E8779}"/>
          </ac:cxnSpMkLst>
        </pc:cxnChg>
      </pc:sldChg>
      <pc:sldChg chg="modSp add replId">
        <pc:chgData name="Tiarrah A Baynea" userId="S::tbaynea@gmu.edu::f33f0d74-556d-4e6d-9ae9-4585923586d0" providerId="AD" clId="Web-{41A256B3-E28A-7D88-D3FF-60AA45AB65CA}" dt="2022-11-16T01:36:25.313" v="47" actId="20577"/>
        <pc:sldMkLst>
          <pc:docMk/>
          <pc:sldMk cId="155193170" sldId="268"/>
        </pc:sldMkLst>
        <pc:spChg chg="mod">
          <ac:chgData name="Tiarrah A Baynea" userId="S::tbaynea@gmu.edu::f33f0d74-556d-4e6d-9ae9-4585923586d0" providerId="AD" clId="Web-{41A256B3-E28A-7D88-D3FF-60AA45AB65CA}" dt="2022-11-16T01:36:25.313" v="47" actId="20577"/>
          <ac:spMkLst>
            <pc:docMk/>
            <pc:sldMk cId="155193170" sldId="268"/>
            <ac:spMk id="2" creationId="{33D177D4-EB76-E437-7911-69D361C68FCC}"/>
          </ac:spMkLst>
        </pc:spChg>
      </pc:sldChg>
      <pc:sldChg chg="add replId">
        <pc:chgData name="Tiarrah A Baynea" userId="S::tbaynea@gmu.edu::f33f0d74-556d-4e6d-9ae9-4585923586d0" providerId="AD" clId="Web-{41A256B3-E28A-7D88-D3FF-60AA45AB65CA}" dt="2022-11-16T01:36:32.438" v="48"/>
        <pc:sldMkLst>
          <pc:docMk/>
          <pc:sldMk cId="1731170389" sldId="269"/>
        </pc:sldMkLst>
      </pc:sldChg>
      <pc:sldChg chg="add replId">
        <pc:chgData name="Tiarrah A Baynea" userId="S::tbaynea@gmu.edu::f33f0d74-556d-4e6d-9ae9-4585923586d0" providerId="AD" clId="Web-{41A256B3-E28A-7D88-D3FF-60AA45AB65CA}" dt="2022-11-16T01:36:34.860" v="49"/>
        <pc:sldMkLst>
          <pc:docMk/>
          <pc:sldMk cId="2230978746" sldId="270"/>
        </pc:sldMkLst>
      </pc:sldChg>
      <pc:sldChg chg="add replId">
        <pc:chgData name="Tiarrah A Baynea" userId="S::tbaynea@gmu.edu::f33f0d74-556d-4e6d-9ae9-4585923586d0" providerId="AD" clId="Web-{41A256B3-E28A-7D88-D3FF-60AA45AB65CA}" dt="2022-11-16T01:36:37.297" v="50"/>
        <pc:sldMkLst>
          <pc:docMk/>
          <pc:sldMk cId="4218182305" sldId="271"/>
        </pc:sldMkLst>
      </pc:sldChg>
      <pc:sldChg chg="addSp delSp modSp add replId">
        <pc:chgData name="Tiarrah A Baynea" userId="S::tbaynea@gmu.edu::f33f0d74-556d-4e6d-9ae9-4585923586d0" providerId="AD" clId="Web-{41A256B3-E28A-7D88-D3FF-60AA45AB65CA}" dt="2022-11-16T02:34:41.928" v="100"/>
        <pc:sldMkLst>
          <pc:docMk/>
          <pc:sldMk cId="900616109" sldId="272"/>
        </pc:sldMkLst>
        <pc:spChg chg="mod">
          <ac:chgData name="Tiarrah A Baynea" userId="S::tbaynea@gmu.edu::f33f0d74-556d-4e6d-9ae9-4585923586d0" providerId="AD" clId="Web-{41A256B3-E28A-7D88-D3FF-60AA45AB65CA}" dt="2022-11-16T02:28:56.064" v="94"/>
          <ac:spMkLst>
            <pc:docMk/>
            <pc:sldMk cId="900616109" sldId="272"/>
            <ac:spMk id="2" creationId="{33D177D4-EB76-E437-7911-69D361C68FCC}"/>
          </ac:spMkLst>
        </pc:spChg>
        <pc:spChg chg="add del mod">
          <ac:chgData name="Tiarrah A Baynea" userId="S::tbaynea@gmu.edu::f33f0d74-556d-4e6d-9ae9-4585923586d0" providerId="AD" clId="Web-{41A256B3-E28A-7D88-D3FF-60AA45AB65CA}" dt="2022-11-16T02:34:41.928" v="99"/>
          <ac:spMkLst>
            <pc:docMk/>
            <pc:sldMk cId="900616109" sldId="272"/>
            <ac:spMk id="4" creationId="{FCC0EEF6-B5D6-B371-FED0-76E5A337CB9B}"/>
          </ac:spMkLst>
        </pc:spChg>
        <pc:spChg chg="del">
          <ac:chgData name="Tiarrah A Baynea" userId="S::tbaynea@gmu.edu::f33f0d74-556d-4e6d-9ae9-4585923586d0" providerId="AD" clId="Web-{41A256B3-E28A-7D88-D3FF-60AA45AB65CA}" dt="2022-11-16T02:28:56.064" v="94"/>
          <ac:spMkLst>
            <pc:docMk/>
            <pc:sldMk cId="900616109" sldId="272"/>
            <ac:spMk id="8" creationId="{B6CDA21F-E7AF-4C75-8395-33F58D5B0E45}"/>
          </ac:spMkLst>
        </pc:spChg>
        <pc:spChg chg="del">
          <ac:chgData name="Tiarrah A Baynea" userId="S::tbaynea@gmu.edu::f33f0d74-556d-4e6d-9ae9-4585923586d0" providerId="AD" clId="Web-{41A256B3-E28A-7D88-D3FF-60AA45AB65CA}" dt="2022-11-16T02:28:56.064" v="94"/>
          <ac:spMkLst>
            <pc:docMk/>
            <pc:sldMk cId="900616109" sldId="272"/>
            <ac:spMk id="15" creationId="{D5B0017B-2ECA-49AF-B397-DC140825DF8D}"/>
          </ac:spMkLst>
        </pc:spChg>
        <pc:spChg chg="mod">
          <ac:chgData name="Tiarrah A Baynea" userId="S::tbaynea@gmu.edu::f33f0d74-556d-4e6d-9ae9-4585923586d0" providerId="AD" clId="Web-{41A256B3-E28A-7D88-D3FF-60AA45AB65CA}" dt="2022-11-16T02:28:56.064" v="94"/>
          <ac:spMkLst>
            <pc:docMk/>
            <pc:sldMk cId="900616109" sldId="272"/>
            <ac:spMk id="30" creationId="{1A4B22AC-13D8-D5F9-AC49-9A84A661ECEA}"/>
          </ac:spMkLst>
        </pc:spChg>
        <pc:spChg chg="add">
          <ac:chgData name="Tiarrah A Baynea" userId="S::tbaynea@gmu.edu::f33f0d74-556d-4e6d-9ae9-4585923586d0" providerId="AD" clId="Web-{41A256B3-E28A-7D88-D3FF-60AA45AB65CA}" dt="2022-11-16T02:28:56.064" v="94"/>
          <ac:spMkLst>
            <pc:docMk/>
            <pc:sldMk cId="900616109" sldId="272"/>
            <ac:spMk id="35" creationId="{081EA652-8C6A-4E69-BEB9-170809474553}"/>
          </ac:spMkLst>
        </pc:spChg>
        <pc:spChg chg="add">
          <ac:chgData name="Tiarrah A Baynea" userId="S::tbaynea@gmu.edu::f33f0d74-556d-4e6d-9ae9-4585923586d0" providerId="AD" clId="Web-{41A256B3-E28A-7D88-D3FF-60AA45AB65CA}" dt="2022-11-16T02:28:56.064" v="94"/>
          <ac:spMkLst>
            <pc:docMk/>
            <pc:sldMk cId="900616109" sldId="272"/>
            <ac:spMk id="37" creationId="{F474090D-CD95-4B41-BE3D-6596953D322D}"/>
          </ac:spMkLst>
        </pc:spChg>
        <pc:spChg chg="add">
          <ac:chgData name="Tiarrah A Baynea" userId="S::tbaynea@gmu.edu::f33f0d74-556d-4e6d-9ae9-4585923586d0" providerId="AD" clId="Web-{41A256B3-E28A-7D88-D3FF-60AA45AB65CA}" dt="2022-11-16T02:28:56.064" v="94"/>
          <ac:spMkLst>
            <pc:docMk/>
            <pc:sldMk cId="900616109" sldId="272"/>
            <ac:spMk id="39" creationId="{5298780A-33B9-4EA2-8F67-DE68AD62841B}"/>
          </ac:spMkLst>
        </pc:spChg>
        <pc:spChg chg="add">
          <ac:chgData name="Tiarrah A Baynea" userId="S::tbaynea@gmu.edu::f33f0d74-556d-4e6d-9ae9-4585923586d0" providerId="AD" clId="Web-{41A256B3-E28A-7D88-D3FF-60AA45AB65CA}" dt="2022-11-16T02:28:56.064" v="94"/>
          <ac:spMkLst>
            <pc:docMk/>
            <pc:sldMk cId="900616109" sldId="272"/>
            <ac:spMk id="41" creationId="{B8F3E811-B104-4DFF-951A-008C860FF1D2}"/>
          </ac:spMkLst>
        </pc:spChg>
        <pc:grpChg chg="del">
          <ac:chgData name="Tiarrah A Baynea" userId="S::tbaynea@gmu.edu::f33f0d74-556d-4e6d-9ae9-4585923586d0" providerId="AD" clId="Web-{41A256B3-E28A-7D88-D3FF-60AA45AB65CA}" dt="2022-11-16T02:28:56.064" v="94"/>
          <ac:grpSpMkLst>
            <pc:docMk/>
            <pc:sldMk cId="900616109" sldId="272"/>
            <ac:grpSpMk id="10" creationId="{AE1C45F0-260A-458C-96ED-C1F6D2151219}"/>
          </ac:grpSpMkLst>
        </pc:grpChg>
        <pc:picChg chg="add del mod">
          <ac:chgData name="Tiarrah A Baynea" userId="S::tbaynea@gmu.edu::f33f0d74-556d-4e6d-9ae9-4585923586d0" providerId="AD" clId="Web-{41A256B3-E28A-7D88-D3FF-60AA45AB65CA}" dt="2022-11-16T02:34:41.928" v="100"/>
          <ac:picMkLst>
            <pc:docMk/>
            <pc:sldMk cId="900616109" sldId="272"/>
            <ac:picMk id="3" creationId="{95D2224C-EF07-4D48-9E22-86F0E67818A2}"/>
          </ac:picMkLst>
        </pc:picChg>
        <pc:cxnChg chg="del">
          <ac:chgData name="Tiarrah A Baynea" userId="S::tbaynea@gmu.edu::f33f0d74-556d-4e6d-9ae9-4585923586d0" providerId="AD" clId="Web-{41A256B3-E28A-7D88-D3FF-60AA45AB65CA}" dt="2022-11-16T02:28:56.064" v="94"/>
          <ac:cxnSpMkLst>
            <pc:docMk/>
            <pc:sldMk cId="900616109" sldId="272"/>
            <ac:cxnSpMk id="17" creationId="{6CF1BAF6-AD41-4082-B212-8A1F9A2E8779}"/>
          </ac:cxnSpMkLst>
        </pc:cxnChg>
      </pc:sldChg>
      <pc:sldChg chg="addSp delSp modSp add replId">
        <pc:chgData name="Tiarrah A Baynea" userId="S::tbaynea@gmu.edu::f33f0d74-556d-4e6d-9ae9-4585923586d0" providerId="AD" clId="Web-{41A256B3-E28A-7D88-D3FF-60AA45AB65CA}" dt="2022-11-16T02:35:17.712" v="103"/>
        <pc:sldMkLst>
          <pc:docMk/>
          <pc:sldMk cId="1860283354" sldId="273"/>
        </pc:sldMkLst>
        <pc:spChg chg="mod">
          <ac:chgData name="Tiarrah A Baynea" userId="S::tbaynea@gmu.edu::f33f0d74-556d-4e6d-9ae9-4585923586d0" providerId="AD" clId="Web-{41A256B3-E28A-7D88-D3FF-60AA45AB65CA}" dt="2022-11-16T02:35:17.712" v="103"/>
          <ac:spMkLst>
            <pc:docMk/>
            <pc:sldMk cId="1860283354" sldId="273"/>
            <ac:spMk id="2" creationId="{33D177D4-EB76-E437-7911-69D361C68FCC}"/>
          </ac:spMkLst>
        </pc:spChg>
        <pc:spChg chg="del">
          <ac:chgData name="Tiarrah A Baynea" userId="S::tbaynea@gmu.edu::f33f0d74-556d-4e6d-9ae9-4585923586d0" providerId="AD" clId="Web-{41A256B3-E28A-7D88-D3FF-60AA45AB65CA}" dt="2022-11-16T02:25:45.505" v="93"/>
          <ac:spMkLst>
            <pc:docMk/>
            <pc:sldMk cId="1860283354" sldId="273"/>
            <ac:spMk id="8" creationId="{B6CDA21F-E7AF-4C75-8395-33F58D5B0E45}"/>
          </ac:spMkLst>
        </pc:spChg>
        <pc:spChg chg="del">
          <ac:chgData name="Tiarrah A Baynea" userId="S::tbaynea@gmu.edu::f33f0d74-556d-4e6d-9ae9-4585923586d0" providerId="AD" clId="Web-{41A256B3-E28A-7D88-D3FF-60AA45AB65CA}" dt="2022-11-16T02:25:45.505" v="93"/>
          <ac:spMkLst>
            <pc:docMk/>
            <pc:sldMk cId="1860283354" sldId="273"/>
            <ac:spMk id="15" creationId="{D5B0017B-2ECA-49AF-B397-DC140825DF8D}"/>
          </ac:spMkLst>
        </pc:spChg>
        <pc:spChg chg="mod">
          <ac:chgData name="Tiarrah A Baynea" userId="S::tbaynea@gmu.edu::f33f0d74-556d-4e6d-9ae9-4585923586d0" providerId="AD" clId="Web-{41A256B3-E28A-7D88-D3FF-60AA45AB65CA}" dt="2022-11-16T02:35:17.712" v="103"/>
          <ac:spMkLst>
            <pc:docMk/>
            <pc:sldMk cId="1860283354" sldId="273"/>
            <ac:spMk id="30" creationId="{1A4B22AC-13D8-D5F9-AC49-9A84A661ECEA}"/>
          </ac:spMkLst>
        </pc:spChg>
        <pc:spChg chg="add del">
          <ac:chgData name="Tiarrah A Baynea" userId="S::tbaynea@gmu.edu::f33f0d74-556d-4e6d-9ae9-4585923586d0" providerId="AD" clId="Web-{41A256B3-E28A-7D88-D3FF-60AA45AB65CA}" dt="2022-11-16T02:35:17.712" v="103"/>
          <ac:spMkLst>
            <pc:docMk/>
            <pc:sldMk cId="1860283354" sldId="273"/>
            <ac:spMk id="35" creationId="{081EA652-8C6A-4E69-BEB9-170809474553}"/>
          </ac:spMkLst>
        </pc:spChg>
        <pc:spChg chg="add del">
          <ac:chgData name="Tiarrah A Baynea" userId="S::tbaynea@gmu.edu::f33f0d74-556d-4e6d-9ae9-4585923586d0" providerId="AD" clId="Web-{41A256B3-E28A-7D88-D3FF-60AA45AB65CA}" dt="2022-11-16T02:35:17.712" v="103"/>
          <ac:spMkLst>
            <pc:docMk/>
            <pc:sldMk cId="1860283354" sldId="273"/>
            <ac:spMk id="37" creationId="{5298780A-33B9-4EA2-8F67-DE68AD62841B}"/>
          </ac:spMkLst>
        </pc:spChg>
        <pc:spChg chg="add del">
          <ac:chgData name="Tiarrah A Baynea" userId="S::tbaynea@gmu.edu::f33f0d74-556d-4e6d-9ae9-4585923586d0" providerId="AD" clId="Web-{41A256B3-E28A-7D88-D3FF-60AA45AB65CA}" dt="2022-11-16T02:35:17.712" v="103"/>
          <ac:spMkLst>
            <pc:docMk/>
            <pc:sldMk cId="1860283354" sldId="273"/>
            <ac:spMk id="39" creationId="{7F488E8B-4E1E-4402-8935-D4E6C02615C7}"/>
          </ac:spMkLst>
        </pc:spChg>
        <pc:spChg chg="add del">
          <ac:chgData name="Tiarrah A Baynea" userId="S::tbaynea@gmu.edu::f33f0d74-556d-4e6d-9ae9-4585923586d0" providerId="AD" clId="Web-{41A256B3-E28A-7D88-D3FF-60AA45AB65CA}" dt="2022-11-16T02:35:17.696" v="102"/>
          <ac:spMkLst>
            <pc:docMk/>
            <pc:sldMk cId="1860283354" sldId="273"/>
            <ac:spMk id="46" creationId="{C2554CA6-288E-4202-BC52-2E5A8F0C0AED}"/>
          </ac:spMkLst>
        </pc:spChg>
        <pc:spChg chg="add del">
          <ac:chgData name="Tiarrah A Baynea" userId="S::tbaynea@gmu.edu::f33f0d74-556d-4e6d-9ae9-4585923586d0" providerId="AD" clId="Web-{41A256B3-E28A-7D88-D3FF-60AA45AB65CA}" dt="2022-11-16T02:35:17.696" v="102"/>
          <ac:spMkLst>
            <pc:docMk/>
            <pc:sldMk cId="1860283354" sldId="273"/>
            <ac:spMk id="48" creationId="{B10BB131-AC8E-4A8E-A5D1-36260F720C3B}"/>
          </ac:spMkLst>
        </pc:spChg>
        <pc:spChg chg="add del">
          <ac:chgData name="Tiarrah A Baynea" userId="S::tbaynea@gmu.edu::f33f0d74-556d-4e6d-9ae9-4585923586d0" providerId="AD" clId="Web-{41A256B3-E28A-7D88-D3FF-60AA45AB65CA}" dt="2022-11-16T02:35:17.696" v="102"/>
          <ac:spMkLst>
            <pc:docMk/>
            <pc:sldMk cId="1860283354" sldId="273"/>
            <ac:spMk id="50" creationId="{5B7778FC-632E-4DCA-A7CB-0D7731CCF970}"/>
          </ac:spMkLst>
        </pc:spChg>
        <pc:spChg chg="add del">
          <ac:chgData name="Tiarrah A Baynea" userId="S::tbaynea@gmu.edu::f33f0d74-556d-4e6d-9ae9-4585923586d0" providerId="AD" clId="Web-{41A256B3-E28A-7D88-D3FF-60AA45AB65CA}" dt="2022-11-16T02:35:17.696" v="102"/>
          <ac:spMkLst>
            <pc:docMk/>
            <pc:sldMk cId="1860283354" sldId="273"/>
            <ac:spMk id="52" creationId="{FA23A907-97FB-4A8F-880A-DD77401C4296}"/>
          </ac:spMkLst>
        </pc:spChg>
        <pc:spChg chg="add">
          <ac:chgData name="Tiarrah A Baynea" userId="S::tbaynea@gmu.edu::f33f0d74-556d-4e6d-9ae9-4585923586d0" providerId="AD" clId="Web-{41A256B3-E28A-7D88-D3FF-60AA45AB65CA}" dt="2022-11-16T02:35:17.712" v="103"/>
          <ac:spMkLst>
            <pc:docMk/>
            <pc:sldMk cId="1860283354" sldId="273"/>
            <ac:spMk id="54" creationId="{9F835A99-04AC-494A-A572-AFE8413CC938}"/>
          </ac:spMkLst>
        </pc:spChg>
        <pc:spChg chg="add">
          <ac:chgData name="Tiarrah A Baynea" userId="S::tbaynea@gmu.edu::f33f0d74-556d-4e6d-9ae9-4585923586d0" providerId="AD" clId="Web-{41A256B3-E28A-7D88-D3FF-60AA45AB65CA}" dt="2022-11-16T02:35:17.712" v="103"/>
          <ac:spMkLst>
            <pc:docMk/>
            <pc:sldMk cId="1860283354" sldId="273"/>
            <ac:spMk id="55" creationId="{1709F1D5-B0F1-4714-A239-E5B61C161915}"/>
          </ac:spMkLst>
        </pc:spChg>
        <pc:spChg chg="add">
          <ac:chgData name="Tiarrah A Baynea" userId="S::tbaynea@gmu.edu::f33f0d74-556d-4e6d-9ae9-4585923586d0" providerId="AD" clId="Web-{41A256B3-E28A-7D88-D3FF-60AA45AB65CA}" dt="2022-11-16T02:35:17.712" v="103"/>
          <ac:spMkLst>
            <pc:docMk/>
            <pc:sldMk cId="1860283354" sldId="273"/>
            <ac:spMk id="56" creationId="{7B786209-1B0B-4CA9-9BDD-F7327066A84D}"/>
          </ac:spMkLst>
        </pc:spChg>
        <pc:spChg chg="add">
          <ac:chgData name="Tiarrah A Baynea" userId="S::tbaynea@gmu.edu::f33f0d74-556d-4e6d-9ae9-4585923586d0" providerId="AD" clId="Web-{41A256B3-E28A-7D88-D3FF-60AA45AB65CA}" dt="2022-11-16T02:35:17.712" v="103"/>
          <ac:spMkLst>
            <pc:docMk/>
            <pc:sldMk cId="1860283354" sldId="273"/>
            <ac:spMk id="57" creationId="{228FB460-D3FF-4440-A020-05982A09E517}"/>
          </ac:spMkLst>
        </pc:spChg>
        <pc:spChg chg="add">
          <ac:chgData name="Tiarrah A Baynea" userId="S::tbaynea@gmu.edu::f33f0d74-556d-4e6d-9ae9-4585923586d0" providerId="AD" clId="Web-{41A256B3-E28A-7D88-D3FF-60AA45AB65CA}" dt="2022-11-16T02:35:17.712" v="103"/>
          <ac:spMkLst>
            <pc:docMk/>
            <pc:sldMk cId="1860283354" sldId="273"/>
            <ac:spMk id="58" creationId="{2D2964BB-484D-45AE-AD66-D407D0629652}"/>
          </ac:spMkLst>
        </pc:spChg>
        <pc:spChg chg="add">
          <ac:chgData name="Tiarrah A Baynea" userId="S::tbaynea@gmu.edu::f33f0d74-556d-4e6d-9ae9-4585923586d0" providerId="AD" clId="Web-{41A256B3-E28A-7D88-D3FF-60AA45AB65CA}" dt="2022-11-16T02:35:17.712" v="103"/>
          <ac:spMkLst>
            <pc:docMk/>
            <pc:sldMk cId="1860283354" sldId="273"/>
            <ac:spMk id="59" creationId="{14847E93-7DC1-4D4B-8829-B19AA7137C50}"/>
          </ac:spMkLst>
        </pc:spChg>
        <pc:spChg chg="add">
          <ac:chgData name="Tiarrah A Baynea" userId="S::tbaynea@gmu.edu::f33f0d74-556d-4e6d-9ae9-4585923586d0" providerId="AD" clId="Web-{41A256B3-E28A-7D88-D3FF-60AA45AB65CA}" dt="2022-11-16T02:35:17.712" v="103"/>
          <ac:spMkLst>
            <pc:docMk/>
            <pc:sldMk cId="1860283354" sldId="273"/>
            <ac:spMk id="60" creationId="{6691AC69-A76E-4DAB-B565-468B6B87ACF3}"/>
          </ac:spMkLst>
        </pc:spChg>
        <pc:spChg chg="add">
          <ac:chgData name="Tiarrah A Baynea" userId="S::tbaynea@gmu.edu::f33f0d74-556d-4e6d-9ae9-4585923586d0" providerId="AD" clId="Web-{41A256B3-E28A-7D88-D3FF-60AA45AB65CA}" dt="2022-11-16T02:35:17.712" v="103"/>
          <ac:spMkLst>
            <pc:docMk/>
            <pc:sldMk cId="1860283354" sldId="273"/>
            <ac:spMk id="61" creationId="{5566D6E1-03A1-4D73-A4E0-35D74D568A04}"/>
          </ac:spMkLst>
        </pc:spChg>
        <pc:grpChg chg="del">
          <ac:chgData name="Tiarrah A Baynea" userId="S::tbaynea@gmu.edu::f33f0d74-556d-4e6d-9ae9-4585923586d0" providerId="AD" clId="Web-{41A256B3-E28A-7D88-D3FF-60AA45AB65CA}" dt="2022-11-16T02:25:45.505" v="93"/>
          <ac:grpSpMkLst>
            <pc:docMk/>
            <pc:sldMk cId="1860283354" sldId="273"/>
            <ac:grpSpMk id="10" creationId="{AE1C45F0-260A-458C-96ED-C1F6D2151219}"/>
          </ac:grpSpMkLst>
        </pc:grpChg>
        <pc:cxnChg chg="del">
          <ac:chgData name="Tiarrah A Baynea" userId="S::tbaynea@gmu.edu::f33f0d74-556d-4e6d-9ae9-4585923586d0" providerId="AD" clId="Web-{41A256B3-E28A-7D88-D3FF-60AA45AB65CA}" dt="2022-11-16T02:25:45.505" v="93"/>
          <ac:cxnSpMkLst>
            <pc:docMk/>
            <pc:sldMk cId="1860283354" sldId="273"/>
            <ac:cxnSpMk id="17" creationId="{6CF1BAF6-AD41-4082-B212-8A1F9A2E8779}"/>
          </ac:cxnSpMkLst>
        </pc:cxnChg>
        <pc:cxnChg chg="add del">
          <ac:chgData name="Tiarrah A Baynea" userId="S::tbaynea@gmu.edu::f33f0d74-556d-4e6d-9ae9-4585923586d0" providerId="AD" clId="Web-{41A256B3-E28A-7D88-D3FF-60AA45AB65CA}" dt="2022-11-16T02:35:17.712" v="103"/>
          <ac:cxnSpMkLst>
            <pc:docMk/>
            <pc:sldMk cId="1860283354" sldId="273"/>
            <ac:cxnSpMk id="41" creationId="{23AAC9B5-8015-485C-ACF9-A750390E9A56}"/>
          </ac:cxnSpMkLst>
        </pc:cxnChg>
      </pc:sldChg>
      <pc:sldChg chg="addSp delSp modSp add replId">
        <pc:chgData name="Tiarrah A Baynea" userId="S::tbaynea@gmu.edu::f33f0d74-556d-4e6d-9ae9-4585923586d0" providerId="AD" clId="Web-{41A256B3-E28A-7D88-D3FF-60AA45AB65CA}" dt="2022-11-16T01:57:27.135" v="83"/>
        <pc:sldMkLst>
          <pc:docMk/>
          <pc:sldMk cId="553903336" sldId="274"/>
        </pc:sldMkLst>
        <pc:spChg chg="mod">
          <ac:chgData name="Tiarrah A Baynea" userId="S::tbaynea@gmu.edu::f33f0d74-556d-4e6d-9ae9-4585923586d0" providerId="AD" clId="Web-{41A256B3-E28A-7D88-D3FF-60AA45AB65CA}" dt="2022-11-16T01:57:27.135" v="83"/>
          <ac:spMkLst>
            <pc:docMk/>
            <pc:sldMk cId="553903336" sldId="274"/>
            <ac:spMk id="2" creationId="{33D177D4-EB76-E437-7911-69D361C68FCC}"/>
          </ac:spMkLst>
        </pc:spChg>
        <pc:spChg chg="del">
          <ac:chgData name="Tiarrah A Baynea" userId="S::tbaynea@gmu.edu::f33f0d74-556d-4e6d-9ae9-4585923586d0" providerId="AD" clId="Web-{41A256B3-E28A-7D88-D3FF-60AA45AB65CA}" dt="2022-11-16T01:57:27.135" v="83"/>
          <ac:spMkLst>
            <pc:docMk/>
            <pc:sldMk cId="553903336" sldId="274"/>
            <ac:spMk id="8" creationId="{B6CDA21F-E7AF-4C75-8395-33F58D5B0E45}"/>
          </ac:spMkLst>
        </pc:spChg>
        <pc:spChg chg="del">
          <ac:chgData name="Tiarrah A Baynea" userId="S::tbaynea@gmu.edu::f33f0d74-556d-4e6d-9ae9-4585923586d0" providerId="AD" clId="Web-{41A256B3-E28A-7D88-D3FF-60AA45AB65CA}" dt="2022-11-16T01:57:27.135" v="83"/>
          <ac:spMkLst>
            <pc:docMk/>
            <pc:sldMk cId="553903336" sldId="274"/>
            <ac:spMk id="15" creationId="{D5B0017B-2ECA-49AF-B397-DC140825DF8D}"/>
          </ac:spMkLst>
        </pc:spChg>
        <pc:spChg chg="mod">
          <ac:chgData name="Tiarrah A Baynea" userId="S::tbaynea@gmu.edu::f33f0d74-556d-4e6d-9ae9-4585923586d0" providerId="AD" clId="Web-{41A256B3-E28A-7D88-D3FF-60AA45AB65CA}" dt="2022-11-16T01:57:27.135" v="83"/>
          <ac:spMkLst>
            <pc:docMk/>
            <pc:sldMk cId="553903336" sldId="274"/>
            <ac:spMk id="30" creationId="{1A4B22AC-13D8-D5F9-AC49-9A84A661ECEA}"/>
          </ac:spMkLst>
        </pc:spChg>
        <pc:grpChg chg="del">
          <ac:chgData name="Tiarrah A Baynea" userId="S::tbaynea@gmu.edu::f33f0d74-556d-4e6d-9ae9-4585923586d0" providerId="AD" clId="Web-{41A256B3-E28A-7D88-D3FF-60AA45AB65CA}" dt="2022-11-16T01:57:27.135" v="83"/>
          <ac:grpSpMkLst>
            <pc:docMk/>
            <pc:sldMk cId="553903336" sldId="274"/>
            <ac:grpSpMk id="10" creationId="{AE1C45F0-260A-458C-96ED-C1F6D2151219}"/>
          </ac:grpSpMkLst>
        </pc:grpChg>
        <pc:picChg chg="add">
          <ac:chgData name="Tiarrah A Baynea" userId="S::tbaynea@gmu.edu::f33f0d74-556d-4e6d-9ae9-4585923586d0" providerId="AD" clId="Web-{41A256B3-E28A-7D88-D3FF-60AA45AB65CA}" dt="2022-11-16T01:57:27.135" v="83"/>
          <ac:picMkLst>
            <pc:docMk/>
            <pc:sldMk cId="553903336" sldId="274"/>
            <ac:picMk id="32" creationId="{6E098F8B-04BB-E928-CEF8-1D79D4128AC5}"/>
          </ac:picMkLst>
        </pc:picChg>
        <pc:cxnChg chg="del">
          <ac:chgData name="Tiarrah A Baynea" userId="S::tbaynea@gmu.edu::f33f0d74-556d-4e6d-9ae9-4585923586d0" providerId="AD" clId="Web-{41A256B3-E28A-7D88-D3FF-60AA45AB65CA}" dt="2022-11-16T01:57:27.135" v="83"/>
          <ac:cxnSpMkLst>
            <pc:docMk/>
            <pc:sldMk cId="553903336" sldId="274"/>
            <ac:cxnSpMk id="17" creationId="{6CF1BAF6-AD41-4082-B212-8A1F9A2E8779}"/>
          </ac:cxnSpMkLst>
        </pc:cxnChg>
        <pc:cxnChg chg="add">
          <ac:chgData name="Tiarrah A Baynea" userId="S::tbaynea@gmu.edu::f33f0d74-556d-4e6d-9ae9-4585923586d0" providerId="AD" clId="Web-{41A256B3-E28A-7D88-D3FF-60AA45AB65CA}" dt="2022-11-16T01:57:27.135" v="83"/>
          <ac:cxnSpMkLst>
            <pc:docMk/>
            <pc:sldMk cId="553903336" sldId="274"/>
            <ac:cxnSpMk id="36" creationId="{A7F400EE-A8A5-48AF-B4D6-291B52C6F0B0}"/>
          </ac:cxnSpMkLst>
        </pc:cxnChg>
      </pc:sldChg>
    </pc:docChg>
  </pc:docChgLst>
  <pc:docChgLst>
    <pc:chgData name="Beakal G Abera" userId="S::babera@gmu.edu::b03b7ea0-bc33-44e1-9977-2f331ec69f2b" providerId="AD" clId="Web-{7104AF93-754C-9178-BB71-41F360C68793}"/>
    <pc:docChg chg="addSld delSld modSld sldOrd">
      <pc:chgData name="Beakal G Abera" userId="S::babera@gmu.edu::b03b7ea0-bc33-44e1-9977-2f331ec69f2b" providerId="AD" clId="Web-{7104AF93-754C-9178-BB71-41F360C68793}" dt="2022-11-22T21:19:01.209" v="171" actId="20577"/>
      <pc:docMkLst>
        <pc:docMk/>
      </pc:docMkLst>
      <pc:sldChg chg="addSp delSp modSp">
        <pc:chgData name="Beakal G Abera" userId="S::babera@gmu.edu::b03b7ea0-bc33-44e1-9977-2f331ec69f2b" providerId="AD" clId="Web-{7104AF93-754C-9178-BB71-41F360C68793}" dt="2022-11-22T19:20:51.598" v="69" actId="1076"/>
        <pc:sldMkLst>
          <pc:docMk/>
          <pc:sldMk cId="3773062962" sldId="259"/>
        </pc:sldMkLst>
        <pc:picChg chg="add mod">
          <ac:chgData name="Beakal G Abera" userId="S::babera@gmu.edu::b03b7ea0-bc33-44e1-9977-2f331ec69f2b" providerId="AD" clId="Web-{7104AF93-754C-9178-BB71-41F360C68793}" dt="2022-11-22T19:20:51.598" v="69" actId="1076"/>
          <ac:picMkLst>
            <pc:docMk/>
            <pc:sldMk cId="3773062962" sldId="259"/>
            <ac:picMk id="40" creationId="{693BD8C6-ABAB-DC14-81BA-ADE469B7619B}"/>
          </ac:picMkLst>
        </pc:picChg>
        <pc:picChg chg="del">
          <ac:chgData name="Beakal G Abera" userId="S::babera@gmu.edu::b03b7ea0-bc33-44e1-9977-2f331ec69f2b" providerId="AD" clId="Web-{7104AF93-754C-9178-BB71-41F360C68793}" dt="2022-11-22T19:20:05.097" v="60"/>
          <ac:picMkLst>
            <pc:docMk/>
            <pc:sldMk cId="3773062962" sldId="259"/>
            <ac:picMk id="45" creationId="{2C88498B-339A-2785-EF99-EB5F93AE0D25}"/>
          </ac:picMkLst>
        </pc:picChg>
      </pc:sldChg>
      <pc:sldChg chg="modSp addAnim modAnim">
        <pc:chgData name="Beakal G Abera" userId="S::babera@gmu.edu::b03b7ea0-bc33-44e1-9977-2f331ec69f2b" providerId="AD" clId="Web-{7104AF93-754C-9178-BB71-41F360C68793}" dt="2022-11-22T21:19:01.209" v="171" actId="20577"/>
        <pc:sldMkLst>
          <pc:docMk/>
          <pc:sldMk cId="911047392" sldId="265"/>
        </pc:sldMkLst>
        <pc:spChg chg="mod">
          <ac:chgData name="Beakal G Abera" userId="S::babera@gmu.edu::b03b7ea0-bc33-44e1-9977-2f331ec69f2b" providerId="AD" clId="Web-{7104AF93-754C-9178-BB71-41F360C68793}" dt="2022-11-22T21:19:01.209" v="171" actId="20577"/>
          <ac:spMkLst>
            <pc:docMk/>
            <pc:sldMk cId="911047392" sldId="265"/>
            <ac:spMk id="4" creationId="{1C4E07E5-D192-B8B1-64BA-72046AE3CF9C}"/>
          </ac:spMkLst>
        </pc:spChg>
      </pc:sldChg>
      <pc:sldChg chg="addSp delSp modSp modTransition addAnim delAnim modAnim">
        <pc:chgData name="Beakal G Abera" userId="S::babera@gmu.edu::b03b7ea0-bc33-44e1-9977-2f331ec69f2b" providerId="AD" clId="Web-{7104AF93-754C-9178-BB71-41F360C68793}" dt="2022-11-22T20:34:09.484" v="146"/>
        <pc:sldMkLst>
          <pc:docMk/>
          <pc:sldMk cId="3638301653" sldId="266"/>
        </pc:sldMkLst>
        <pc:spChg chg="add mod">
          <ac:chgData name="Beakal G Abera" userId="S::babera@gmu.edu::b03b7ea0-bc33-44e1-9977-2f331ec69f2b" providerId="AD" clId="Web-{7104AF93-754C-9178-BB71-41F360C68793}" dt="2022-11-22T20:29:51.276" v="131" actId="1076"/>
          <ac:spMkLst>
            <pc:docMk/>
            <pc:sldMk cId="3638301653" sldId="266"/>
            <ac:spMk id="4" creationId="{8C3868F8-8594-3979-2200-50CBFBA4D1DF}"/>
          </ac:spMkLst>
        </pc:spChg>
        <pc:spChg chg="add mod">
          <ac:chgData name="Beakal G Abera" userId="S::babera@gmu.edu::b03b7ea0-bc33-44e1-9977-2f331ec69f2b" providerId="AD" clId="Web-{7104AF93-754C-9178-BB71-41F360C68793}" dt="2022-11-22T19:37:55.520" v="102" actId="14100"/>
          <ac:spMkLst>
            <pc:docMk/>
            <pc:sldMk cId="3638301653" sldId="266"/>
            <ac:spMk id="6" creationId="{E3D6BAB1-E7A7-53EE-221F-36BA2130326C}"/>
          </ac:spMkLst>
        </pc:spChg>
        <pc:spChg chg="mod">
          <ac:chgData name="Beakal G Abera" userId="S::babera@gmu.edu::b03b7ea0-bc33-44e1-9977-2f331ec69f2b" providerId="AD" clId="Web-{7104AF93-754C-9178-BB71-41F360C68793}" dt="2022-11-22T20:32:04.818" v="133" actId="20577"/>
          <ac:spMkLst>
            <pc:docMk/>
            <pc:sldMk cId="3638301653" sldId="266"/>
            <ac:spMk id="7" creationId="{93556C0E-BA97-849E-E935-CCA2E4CA9A18}"/>
          </ac:spMkLst>
        </pc:spChg>
        <pc:spChg chg="add del">
          <ac:chgData name="Beakal G Abera" userId="S::babera@gmu.edu::b03b7ea0-bc33-44e1-9977-2f331ec69f2b" providerId="AD" clId="Web-{7104AF93-754C-9178-BB71-41F360C68793}" dt="2022-11-22T19:36:17.610" v="88"/>
          <ac:spMkLst>
            <pc:docMk/>
            <pc:sldMk cId="3638301653" sldId="266"/>
            <ac:spMk id="8" creationId="{3D1705A5-F92B-7446-9A29-54D5ADA3A149}"/>
          </ac:spMkLst>
        </pc:spChg>
        <pc:spChg chg="add mod">
          <ac:chgData name="Beakal G Abera" userId="S::babera@gmu.edu::b03b7ea0-bc33-44e1-9977-2f331ec69f2b" providerId="AD" clId="Web-{7104AF93-754C-9178-BB71-41F360C68793}" dt="2022-11-22T19:38:06.614" v="109" actId="20577"/>
          <ac:spMkLst>
            <pc:docMk/>
            <pc:sldMk cId="3638301653" sldId="266"/>
            <ac:spMk id="9" creationId="{0E40FB5B-B578-7DFD-A5C1-FB374AD456A7}"/>
          </ac:spMkLst>
        </pc:spChg>
        <pc:spChg chg="add mod">
          <ac:chgData name="Beakal G Abera" userId="S::babera@gmu.edu::b03b7ea0-bc33-44e1-9977-2f331ec69f2b" providerId="AD" clId="Web-{7104AF93-754C-9178-BB71-41F360C68793}" dt="2022-11-22T19:38:17.223" v="112" actId="20577"/>
          <ac:spMkLst>
            <pc:docMk/>
            <pc:sldMk cId="3638301653" sldId="266"/>
            <ac:spMk id="10" creationId="{625A4384-F157-ABB7-36F1-A6001F4A2DC7}"/>
          </ac:spMkLst>
        </pc:spChg>
        <pc:graphicFrameChg chg="add del mod modGraphic">
          <ac:chgData name="Beakal G Abera" userId="S::babera@gmu.edu::b03b7ea0-bc33-44e1-9977-2f331ec69f2b" providerId="AD" clId="Web-{7104AF93-754C-9178-BB71-41F360C68793}" dt="2022-11-22T19:12:43.614" v="39"/>
          <ac:graphicFrameMkLst>
            <pc:docMk/>
            <pc:sldMk cId="3638301653" sldId="266"/>
            <ac:graphicFrameMk id="4" creationId="{ED449215-FDA4-3363-18E3-327C4F47D1B6}"/>
          </ac:graphicFrameMkLst>
        </pc:graphicFrameChg>
        <pc:picChg chg="mod">
          <ac:chgData name="Beakal G Abera" userId="S::babera@gmu.edu::b03b7ea0-bc33-44e1-9977-2f331ec69f2b" providerId="AD" clId="Web-{7104AF93-754C-9178-BB71-41F360C68793}" dt="2022-11-22T19:37:29.284" v="97" actId="14100"/>
          <ac:picMkLst>
            <pc:docMk/>
            <pc:sldMk cId="3638301653" sldId="266"/>
            <ac:picMk id="3" creationId="{E4C4CBF7-4775-C553-AC3E-FD99FAC735CD}"/>
          </ac:picMkLst>
        </pc:picChg>
      </pc:sldChg>
      <pc:sldChg chg="modSp del ord">
        <pc:chgData name="Beakal G Abera" userId="S::babera@gmu.edu::b03b7ea0-bc33-44e1-9977-2f331ec69f2b" providerId="AD" clId="Web-{7104AF93-754C-9178-BB71-41F360C68793}" dt="2022-11-22T15:54:37.144" v="11"/>
        <pc:sldMkLst>
          <pc:docMk/>
          <pc:sldMk cId="897618581" sldId="276"/>
        </pc:sldMkLst>
        <pc:picChg chg="mod">
          <ac:chgData name="Beakal G Abera" userId="S::babera@gmu.edu::b03b7ea0-bc33-44e1-9977-2f331ec69f2b" providerId="AD" clId="Web-{7104AF93-754C-9178-BB71-41F360C68793}" dt="2022-11-22T14:03:51.148" v="1" actId="1076"/>
          <ac:picMkLst>
            <pc:docMk/>
            <pc:sldMk cId="897618581" sldId="276"/>
            <ac:picMk id="14" creationId="{A9B10E50-1C24-85FF-9B7A-3211940D6927}"/>
          </ac:picMkLst>
        </pc:picChg>
      </pc:sldChg>
      <pc:sldChg chg="addSp delSp modSp new modTransition addAnim modAnim">
        <pc:chgData name="Beakal G Abera" userId="S::babera@gmu.edu::b03b7ea0-bc33-44e1-9977-2f331ec69f2b" providerId="AD" clId="Web-{7104AF93-754C-9178-BB71-41F360C68793}" dt="2022-11-22T21:17:33.894" v="163"/>
        <pc:sldMkLst>
          <pc:docMk/>
          <pc:sldMk cId="3122939853" sldId="280"/>
        </pc:sldMkLst>
        <pc:spChg chg="mod">
          <ac:chgData name="Beakal G Abera" userId="S::babera@gmu.edu::b03b7ea0-bc33-44e1-9977-2f331ec69f2b" providerId="AD" clId="Web-{7104AF93-754C-9178-BB71-41F360C68793}" dt="2022-11-22T19:14:06.554" v="54" actId="20577"/>
          <ac:spMkLst>
            <pc:docMk/>
            <pc:sldMk cId="3122939853" sldId="280"/>
            <ac:spMk id="2" creationId="{B633A695-35D7-D365-40F1-C007F3A32364}"/>
          </ac:spMkLst>
        </pc:spChg>
        <pc:spChg chg="del mod">
          <ac:chgData name="Beakal G Abera" userId="S::babera@gmu.edu::b03b7ea0-bc33-44e1-9977-2f331ec69f2b" providerId="AD" clId="Web-{7104AF93-754C-9178-BB71-41F360C68793}" dt="2022-11-22T19:14:10.461" v="55"/>
          <ac:spMkLst>
            <pc:docMk/>
            <pc:sldMk cId="3122939853" sldId="280"/>
            <ac:spMk id="3" creationId="{4FCB82B0-5603-5290-3F7D-18BF247ADDD8}"/>
          </ac:spMkLst>
        </pc:spChg>
        <pc:picChg chg="add mod">
          <ac:chgData name="Beakal G Abera" userId="S::babera@gmu.edu::b03b7ea0-bc33-44e1-9977-2f331ec69f2b" providerId="AD" clId="Web-{7104AF93-754C-9178-BB71-41F360C68793}" dt="2022-11-22T21:16:52.174" v="158" actId="14100"/>
          <ac:picMkLst>
            <pc:docMk/>
            <pc:sldMk cId="3122939853" sldId="280"/>
            <ac:picMk id="4" creationId="{FBBD6C59-5F98-ECF2-8645-D7563530A9F6}"/>
          </ac:picMkLst>
        </pc:picChg>
        <pc:picChg chg="add mod">
          <ac:chgData name="Beakal G Abera" userId="S::babera@gmu.edu::b03b7ea0-bc33-44e1-9977-2f331ec69f2b" providerId="AD" clId="Web-{7104AF93-754C-9178-BB71-41F360C68793}" dt="2022-11-22T21:16:48.549" v="157" actId="1076"/>
          <ac:picMkLst>
            <pc:docMk/>
            <pc:sldMk cId="3122939853" sldId="280"/>
            <ac:picMk id="6" creationId="{CF3C8162-60C8-F827-A2AA-2CFFFD5B1346}"/>
          </ac:picMkLst>
        </pc:picChg>
      </pc:sldChg>
      <pc:sldChg chg="new del">
        <pc:chgData name="Beakal G Abera" userId="S::babera@gmu.edu::b03b7ea0-bc33-44e1-9977-2f331ec69f2b" providerId="AD" clId="Web-{7104AF93-754C-9178-BB71-41F360C68793}" dt="2022-11-22T19:19:55.549" v="59"/>
        <pc:sldMkLst>
          <pc:docMk/>
          <pc:sldMk cId="782347384" sldId="281"/>
        </pc:sldMkLst>
      </pc:sldChg>
      <pc:sldChg chg="new del">
        <pc:chgData name="Beakal G Abera" userId="S::babera@gmu.edu::b03b7ea0-bc33-44e1-9977-2f331ec69f2b" providerId="AD" clId="Web-{7104AF93-754C-9178-BB71-41F360C68793}" dt="2022-11-22T19:18:29.922" v="57"/>
        <pc:sldMkLst>
          <pc:docMk/>
          <pc:sldMk cId="3685535101" sldId="281"/>
        </pc:sldMkLst>
      </pc:sldChg>
    </pc:docChg>
  </pc:docChgLst>
  <pc:docChgLst>
    <pc:chgData name="Jeanie Bailey" userId="S::jbaile6@gmu.edu::79730e93-28b5-4d5c-afdc-2c39865146ba" providerId="AD" clId="Web-{46BBA770-E880-9A24-B7D3-05AB81B12D84}"/>
    <pc:docChg chg="addSld delSld modSld">
      <pc:chgData name="Jeanie Bailey" userId="S::jbaile6@gmu.edu::79730e93-28b5-4d5c-afdc-2c39865146ba" providerId="AD" clId="Web-{46BBA770-E880-9A24-B7D3-05AB81B12D84}" dt="2022-11-22T21:23:47.045" v="209" actId="20577"/>
      <pc:docMkLst>
        <pc:docMk/>
      </pc:docMkLst>
      <pc:sldChg chg="addSp delSp modSp del mod modClrScheme addAnim delAnim modAnim delDesignElem chgLayout">
        <pc:chgData name="Jeanie Bailey" userId="S::jbaile6@gmu.edu::79730e93-28b5-4d5c-afdc-2c39865146ba" providerId="AD" clId="Web-{46BBA770-E880-9A24-B7D3-05AB81B12D84}" dt="2022-11-22T21:18:38.344" v="155"/>
        <pc:sldMkLst>
          <pc:docMk/>
          <pc:sldMk cId="3681808157" sldId="258"/>
        </pc:sldMkLst>
        <pc:spChg chg="del mod ord">
          <ac:chgData name="Jeanie Bailey" userId="S::jbaile6@gmu.edu::79730e93-28b5-4d5c-afdc-2c39865146ba" providerId="AD" clId="Web-{46BBA770-E880-9A24-B7D3-05AB81B12D84}" dt="2022-11-22T21:17:33.200" v="116"/>
          <ac:spMkLst>
            <pc:docMk/>
            <pc:sldMk cId="3681808157" sldId="258"/>
            <ac:spMk id="2" creationId="{03ECFCE7-3B0C-BCAB-9EC0-C6160D8C623D}"/>
          </ac:spMkLst>
        </pc:spChg>
        <pc:spChg chg="del">
          <ac:chgData name="Jeanie Bailey" userId="S::jbaile6@gmu.edu::79730e93-28b5-4d5c-afdc-2c39865146ba" providerId="AD" clId="Web-{46BBA770-E880-9A24-B7D3-05AB81B12D84}" dt="2022-11-22T20:56:09.518" v="26"/>
          <ac:spMkLst>
            <pc:docMk/>
            <pc:sldMk cId="3681808157" sldId="258"/>
            <ac:spMk id="23" creationId="{B819A166-7571-4003-A6B8-B62034C3ED30}"/>
          </ac:spMkLst>
        </pc:spChg>
        <pc:spChg chg="add del mod ord">
          <ac:chgData name="Jeanie Bailey" userId="S::jbaile6@gmu.edu::79730e93-28b5-4d5c-afdc-2c39865146ba" providerId="AD" clId="Web-{46BBA770-E880-9A24-B7D3-05AB81B12D84}" dt="2022-11-22T21:14:35.270" v="84"/>
          <ac:spMkLst>
            <pc:docMk/>
            <pc:sldMk cId="3681808157" sldId="258"/>
            <ac:spMk id="54" creationId="{E1C20E13-400E-58FC-4A59-475E5217F0D5}"/>
          </ac:spMkLst>
        </pc:spChg>
        <pc:spChg chg="add del mod">
          <ac:chgData name="Jeanie Bailey" userId="S::jbaile6@gmu.edu::79730e93-28b5-4d5c-afdc-2c39865146ba" providerId="AD" clId="Web-{46BBA770-E880-9A24-B7D3-05AB81B12D84}" dt="2022-11-22T20:57:04.474" v="32"/>
          <ac:spMkLst>
            <pc:docMk/>
            <pc:sldMk cId="3681808157" sldId="258"/>
            <ac:spMk id="65" creationId="{8C71F25B-2D64-348B-4997-23FD3A727A09}"/>
          </ac:spMkLst>
        </pc:spChg>
        <pc:spChg chg="add del mod">
          <ac:chgData name="Jeanie Bailey" userId="S::jbaile6@gmu.edu::79730e93-28b5-4d5c-afdc-2c39865146ba" providerId="AD" clId="Web-{46BBA770-E880-9A24-B7D3-05AB81B12D84}" dt="2022-11-22T21:11:55.732" v="70"/>
          <ac:spMkLst>
            <pc:docMk/>
            <pc:sldMk cId="3681808157" sldId="258"/>
            <ac:spMk id="72" creationId="{F837044E-4950-F802-2950-031FFE12BFBB}"/>
          </ac:spMkLst>
        </pc:spChg>
        <pc:spChg chg="add mod">
          <ac:chgData name="Jeanie Bailey" userId="S::jbaile6@gmu.edu::79730e93-28b5-4d5c-afdc-2c39865146ba" providerId="AD" clId="Web-{46BBA770-E880-9A24-B7D3-05AB81B12D84}" dt="2022-11-22T21:16:30.619" v="106" actId="20577"/>
          <ac:spMkLst>
            <pc:docMk/>
            <pc:sldMk cId="3681808157" sldId="258"/>
            <ac:spMk id="74" creationId="{1CE3885E-1F50-3DF5-D606-9CA2EAA3B6CE}"/>
          </ac:spMkLst>
        </pc:spChg>
        <pc:spChg chg="add del">
          <ac:chgData name="Jeanie Bailey" userId="S::jbaile6@gmu.edu::79730e93-28b5-4d5c-afdc-2c39865146ba" providerId="AD" clId="Web-{46BBA770-E880-9A24-B7D3-05AB81B12D84}" dt="2022-11-22T20:58:56.151" v="58"/>
          <ac:spMkLst>
            <pc:docMk/>
            <pc:sldMk cId="3681808157" sldId="258"/>
            <ac:spMk id="75" creationId="{2B97F24A-32CE-4C1C-A50D-3016B394DCFB}"/>
          </ac:spMkLst>
        </pc:spChg>
        <pc:spChg chg="add del">
          <ac:chgData name="Jeanie Bailey" userId="S::jbaile6@gmu.edu::79730e93-28b5-4d5c-afdc-2c39865146ba" providerId="AD" clId="Web-{46BBA770-E880-9A24-B7D3-05AB81B12D84}" dt="2022-11-22T20:58:56.151" v="58"/>
          <ac:spMkLst>
            <pc:docMk/>
            <pc:sldMk cId="3681808157" sldId="258"/>
            <ac:spMk id="77" creationId="{CD8B4F24-440B-49E9-B85D-733523DC064B}"/>
          </ac:spMkLst>
        </pc:spChg>
        <pc:spChg chg="add mod">
          <ac:chgData name="Jeanie Bailey" userId="S::jbaile6@gmu.edu::79730e93-28b5-4d5c-afdc-2c39865146ba" providerId="AD" clId="Web-{46BBA770-E880-9A24-B7D3-05AB81B12D84}" dt="2022-11-22T21:17:37.325" v="121" actId="20577"/>
          <ac:spMkLst>
            <pc:docMk/>
            <pc:sldMk cId="3681808157" sldId="258"/>
            <ac:spMk id="78" creationId="{24119B64-7994-A4E7-5291-BA8DD8E7E0CD}"/>
          </ac:spMkLst>
        </pc:spChg>
        <pc:spChg chg="add del">
          <ac:chgData name="Jeanie Bailey" userId="S::jbaile6@gmu.edu::79730e93-28b5-4d5c-afdc-2c39865146ba" providerId="AD" clId="Web-{46BBA770-E880-9A24-B7D3-05AB81B12D84}" dt="2022-11-22T21:13:39.112" v="81"/>
          <ac:spMkLst>
            <pc:docMk/>
            <pc:sldMk cId="3681808157" sldId="258"/>
            <ac:spMk id="82" creationId="{B5FA7C47-B7C1-4D2E-AB49-ED23BA34BA83}"/>
          </ac:spMkLst>
        </pc:spChg>
        <pc:spChg chg="add del">
          <ac:chgData name="Jeanie Bailey" userId="S::jbaile6@gmu.edu::79730e93-28b5-4d5c-afdc-2c39865146ba" providerId="AD" clId="Web-{46BBA770-E880-9A24-B7D3-05AB81B12D84}" dt="2022-11-22T21:13:39.112" v="81"/>
          <ac:spMkLst>
            <pc:docMk/>
            <pc:sldMk cId="3681808157" sldId="258"/>
            <ac:spMk id="84" creationId="{596EE156-ABF1-4329-A6BA-03B4254E0877}"/>
          </ac:spMkLst>
        </pc:spChg>
        <pc:spChg chg="add del">
          <ac:chgData name="Jeanie Bailey" userId="S::jbaile6@gmu.edu::79730e93-28b5-4d5c-afdc-2c39865146ba" providerId="AD" clId="Web-{46BBA770-E880-9A24-B7D3-05AB81B12D84}" dt="2022-11-22T21:13:39.112" v="81"/>
          <ac:spMkLst>
            <pc:docMk/>
            <pc:sldMk cId="3681808157" sldId="258"/>
            <ac:spMk id="86" creationId="{19B9933F-AAB3-444A-8BB5-9CA194A8BC63}"/>
          </ac:spMkLst>
        </pc:spChg>
        <pc:spChg chg="add del">
          <ac:chgData name="Jeanie Bailey" userId="S::jbaile6@gmu.edu::79730e93-28b5-4d5c-afdc-2c39865146ba" providerId="AD" clId="Web-{46BBA770-E880-9A24-B7D3-05AB81B12D84}" dt="2022-11-22T21:13:39.112" v="81"/>
          <ac:spMkLst>
            <pc:docMk/>
            <pc:sldMk cId="3681808157" sldId="258"/>
            <ac:spMk id="88" creationId="{7D20183A-0B1D-4A1F-89B1-ADBEDBC6E54E}"/>
          </ac:spMkLst>
        </pc:spChg>
        <pc:spChg chg="add del">
          <ac:chgData name="Jeanie Bailey" userId="S::jbaile6@gmu.edu::79730e93-28b5-4d5c-afdc-2c39865146ba" providerId="AD" clId="Web-{46BBA770-E880-9A24-B7D3-05AB81B12D84}" dt="2022-11-22T21:13:39.112" v="81"/>
          <ac:spMkLst>
            <pc:docMk/>
            <pc:sldMk cId="3681808157" sldId="258"/>
            <ac:spMk id="90" creationId="{131031D3-26CD-4214-A9A4-5857EFA15A0C}"/>
          </ac:spMkLst>
        </pc:spChg>
        <pc:graphicFrameChg chg="del mod ord modGraphic">
          <ac:chgData name="Jeanie Bailey" userId="S::jbaile6@gmu.edu::79730e93-28b5-4d5c-afdc-2c39865146ba" providerId="AD" clId="Web-{46BBA770-E880-9A24-B7D3-05AB81B12D84}" dt="2022-11-22T20:56:40.348" v="29"/>
          <ac:graphicFrameMkLst>
            <pc:docMk/>
            <pc:sldMk cId="3681808157" sldId="258"/>
            <ac:graphicFrameMk id="19" creationId="{4E8F9FD0-9BC5-D154-A99D-53BC2413804C}"/>
          </ac:graphicFrameMkLst>
        </pc:graphicFrameChg>
        <pc:graphicFrameChg chg="add del">
          <ac:chgData name="Jeanie Bailey" userId="S::jbaile6@gmu.edu::79730e93-28b5-4d5c-afdc-2c39865146ba" providerId="AD" clId="Web-{46BBA770-E880-9A24-B7D3-05AB81B12D84}" dt="2022-11-22T20:56:50.317" v="31"/>
          <ac:graphicFrameMkLst>
            <pc:docMk/>
            <pc:sldMk cId="3681808157" sldId="258"/>
            <ac:graphicFrameMk id="66" creationId="{4170F94E-4A22-7F7C-5F00-D3FCE53264A5}"/>
          </ac:graphicFrameMkLst>
        </pc:graphicFrameChg>
        <pc:picChg chg="add del mod">
          <ac:chgData name="Jeanie Bailey" userId="S::jbaile6@gmu.edu::79730e93-28b5-4d5c-afdc-2c39865146ba" providerId="AD" clId="Web-{46BBA770-E880-9A24-B7D3-05AB81B12D84}" dt="2022-11-22T20:54:23.186" v="25"/>
          <ac:picMkLst>
            <pc:docMk/>
            <pc:sldMk cId="3681808157" sldId="258"/>
            <ac:picMk id="11" creationId="{F45B37BA-F1F4-8A46-0720-EB636A58066D}"/>
          </ac:picMkLst>
        </pc:picChg>
        <pc:picChg chg="add del mod ord">
          <ac:chgData name="Jeanie Bailey" userId="S::jbaile6@gmu.edu::79730e93-28b5-4d5c-afdc-2c39865146ba" providerId="AD" clId="Web-{46BBA770-E880-9A24-B7D3-05AB81B12D84}" dt="2022-11-22T21:11:46.779" v="69"/>
          <ac:picMkLst>
            <pc:docMk/>
            <pc:sldMk cId="3681808157" sldId="258"/>
            <ac:picMk id="70" creationId="{DCC02934-CB7B-175A-985C-4A2BB22C239E}"/>
          </ac:picMkLst>
        </pc:picChg>
      </pc:sldChg>
      <pc:sldChg chg="addSp delSp modSp">
        <pc:chgData name="Jeanie Bailey" userId="S::jbaile6@gmu.edu::79730e93-28b5-4d5c-afdc-2c39865146ba" providerId="AD" clId="Web-{46BBA770-E880-9A24-B7D3-05AB81B12D84}" dt="2022-11-22T21:23:47.045" v="209" actId="20577"/>
        <pc:sldMkLst>
          <pc:docMk/>
          <pc:sldMk cId="4071586796" sldId="263"/>
        </pc:sldMkLst>
        <pc:spChg chg="mod">
          <ac:chgData name="Jeanie Bailey" userId="S::jbaile6@gmu.edu::79730e93-28b5-4d5c-afdc-2c39865146ba" providerId="AD" clId="Web-{46BBA770-E880-9A24-B7D3-05AB81B12D84}" dt="2022-11-22T21:23:47.045" v="209" actId="20577"/>
          <ac:spMkLst>
            <pc:docMk/>
            <pc:sldMk cId="4071586796" sldId="263"/>
            <ac:spMk id="2" creationId="{33D177D4-EB76-E437-7911-69D361C68FCC}"/>
          </ac:spMkLst>
        </pc:spChg>
        <pc:spChg chg="del">
          <ac:chgData name="Jeanie Bailey" userId="S::jbaile6@gmu.edu::79730e93-28b5-4d5c-afdc-2c39865146ba" providerId="AD" clId="Web-{46BBA770-E880-9A24-B7D3-05AB81B12D84}" dt="2022-11-22T21:19:42.331" v="156"/>
          <ac:spMkLst>
            <pc:docMk/>
            <pc:sldMk cId="4071586796" sldId="263"/>
            <ac:spMk id="3" creationId="{2EA983D9-AE88-9913-06CA-C7E8BB4CB202}"/>
          </ac:spMkLst>
        </pc:spChg>
        <pc:spChg chg="add mod">
          <ac:chgData name="Jeanie Bailey" userId="S::jbaile6@gmu.edu::79730e93-28b5-4d5c-afdc-2c39865146ba" providerId="AD" clId="Web-{46BBA770-E880-9A24-B7D3-05AB81B12D84}" dt="2022-11-22T21:23:04.652" v="207" actId="20577"/>
          <ac:spMkLst>
            <pc:docMk/>
            <pc:sldMk cId="4071586796" sldId="263"/>
            <ac:spMk id="7" creationId="{316F497C-9BBB-F4A9-1716-AE05498D9F99}"/>
          </ac:spMkLst>
        </pc:spChg>
        <pc:picChg chg="mod">
          <ac:chgData name="Jeanie Bailey" userId="S::jbaile6@gmu.edu::79730e93-28b5-4d5c-afdc-2c39865146ba" providerId="AD" clId="Web-{46BBA770-E880-9A24-B7D3-05AB81B12D84}" dt="2022-11-22T21:20:03.738" v="157" actId="1076"/>
          <ac:picMkLst>
            <pc:docMk/>
            <pc:sldMk cId="4071586796" sldId="263"/>
            <ac:picMk id="5" creationId="{B7F62B4E-9EF5-B9B2-E7FF-22C2F31F0F01}"/>
          </ac:picMkLst>
        </pc:picChg>
      </pc:sldChg>
      <pc:sldChg chg="addAnim modAnim">
        <pc:chgData name="Jeanie Bailey" userId="S::jbaile6@gmu.edu::79730e93-28b5-4d5c-afdc-2c39865146ba" providerId="AD" clId="Web-{46BBA770-E880-9A24-B7D3-05AB81B12D84}" dt="2022-11-22T21:02:59.708" v="68"/>
        <pc:sldMkLst>
          <pc:docMk/>
          <pc:sldMk cId="1772739000" sldId="275"/>
        </pc:sldMkLst>
      </pc:sldChg>
      <pc:sldChg chg="addSp modSp new mod setBg">
        <pc:chgData name="Jeanie Bailey" userId="S::jbaile6@gmu.edu::79730e93-28b5-4d5c-afdc-2c39865146ba" providerId="AD" clId="Web-{46BBA770-E880-9A24-B7D3-05AB81B12D84}" dt="2022-11-22T21:18:35.219" v="154"/>
        <pc:sldMkLst>
          <pc:docMk/>
          <pc:sldMk cId="2707402513" sldId="281"/>
        </pc:sldMkLst>
        <pc:spChg chg="mod">
          <ac:chgData name="Jeanie Bailey" userId="S::jbaile6@gmu.edu::79730e93-28b5-4d5c-afdc-2c39865146ba" providerId="AD" clId="Web-{46BBA770-E880-9A24-B7D3-05AB81B12D84}" dt="2022-11-22T21:18:35.219" v="154"/>
          <ac:spMkLst>
            <pc:docMk/>
            <pc:sldMk cId="2707402513" sldId="281"/>
            <ac:spMk id="2" creationId="{6FC32DEB-7B57-C4D0-CEA2-CA46DBB91773}"/>
          </ac:spMkLst>
        </pc:spChg>
        <pc:spChg chg="mod">
          <ac:chgData name="Jeanie Bailey" userId="S::jbaile6@gmu.edu::79730e93-28b5-4d5c-afdc-2c39865146ba" providerId="AD" clId="Web-{46BBA770-E880-9A24-B7D3-05AB81B12D84}" dt="2022-11-22T21:18:35.219" v="154"/>
          <ac:spMkLst>
            <pc:docMk/>
            <pc:sldMk cId="2707402513" sldId="281"/>
            <ac:spMk id="3" creationId="{9A6B033F-55FA-72A8-A457-9ADF6276CAA4}"/>
          </ac:spMkLst>
        </pc:spChg>
        <pc:spChg chg="add">
          <ac:chgData name="Jeanie Bailey" userId="S::jbaile6@gmu.edu::79730e93-28b5-4d5c-afdc-2c39865146ba" providerId="AD" clId="Web-{46BBA770-E880-9A24-B7D3-05AB81B12D84}" dt="2022-11-22T21:18:35.219" v="154"/>
          <ac:spMkLst>
            <pc:docMk/>
            <pc:sldMk cId="2707402513" sldId="281"/>
            <ac:spMk id="10" creationId="{B5FA7C47-B7C1-4D2E-AB49-ED23BA34BA83}"/>
          </ac:spMkLst>
        </pc:spChg>
        <pc:spChg chg="add">
          <ac:chgData name="Jeanie Bailey" userId="S::jbaile6@gmu.edu::79730e93-28b5-4d5c-afdc-2c39865146ba" providerId="AD" clId="Web-{46BBA770-E880-9A24-B7D3-05AB81B12D84}" dt="2022-11-22T21:18:35.219" v="154"/>
          <ac:spMkLst>
            <pc:docMk/>
            <pc:sldMk cId="2707402513" sldId="281"/>
            <ac:spMk id="12" creationId="{596EE156-ABF1-4329-A6BA-03B4254E0877}"/>
          </ac:spMkLst>
        </pc:spChg>
        <pc:spChg chg="add">
          <ac:chgData name="Jeanie Bailey" userId="S::jbaile6@gmu.edu::79730e93-28b5-4d5c-afdc-2c39865146ba" providerId="AD" clId="Web-{46BBA770-E880-9A24-B7D3-05AB81B12D84}" dt="2022-11-22T21:18:35.219" v="154"/>
          <ac:spMkLst>
            <pc:docMk/>
            <pc:sldMk cId="2707402513" sldId="281"/>
            <ac:spMk id="14" creationId="{19B9933F-AAB3-444A-8BB5-9CA194A8BC63}"/>
          </ac:spMkLst>
        </pc:spChg>
        <pc:spChg chg="add">
          <ac:chgData name="Jeanie Bailey" userId="S::jbaile6@gmu.edu::79730e93-28b5-4d5c-afdc-2c39865146ba" providerId="AD" clId="Web-{46BBA770-E880-9A24-B7D3-05AB81B12D84}" dt="2022-11-22T21:18:35.219" v="154"/>
          <ac:spMkLst>
            <pc:docMk/>
            <pc:sldMk cId="2707402513" sldId="281"/>
            <ac:spMk id="16" creationId="{7D20183A-0B1D-4A1F-89B1-ADBEDBC6E54E}"/>
          </ac:spMkLst>
        </pc:spChg>
        <pc:spChg chg="add">
          <ac:chgData name="Jeanie Bailey" userId="S::jbaile6@gmu.edu::79730e93-28b5-4d5c-afdc-2c39865146ba" providerId="AD" clId="Web-{46BBA770-E880-9A24-B7D3-05AB81B12D84}" dt="2022-11-22T21:18:35.219" v="154"/>
          <ac:spMkLst>
            <pc:docMk/>
            <pc:sldMk cId="2707402513" sldId="281"/>
            <ac:spMk id="18" creationId="{131031D3-26CD-4214-A9A4-5857EFA15A0C}"/>
          </ac:spMkLst>
        </pc:spChg>
        <pc:picChg chg="add">
          <ac:chgData name="Jeanie Bailey" userId="S::jbaile6@gmu.edu::79730e93-28b5-4d5c-afdc-2c39865146ba" providerId="AD" clId="Web-{46BBA770-E880-9A24-B7D3-05AB81B12D84}" dt="2022-11-22T21:18:35.219" v="154"/>
          <ac:picMkLst>
            <pc:docMk/>
            <pc:sldMk cId="2707402513" sldId="281"/>
            <ac:picMk id="7" creationId="{0565D904-BA48-0F00-8D31-24682B57A310}"/>
          </ac:picMkLst>
        </pc:picChg>
      </pc:sldChg>
    </pc:docChg>
  </pc:docChgLst>
  <pc:docChgLst>
    <pc:chgData name="Tiarrah A Baynea" userId="S::tbaynea@gmu.edu::f33f0d74-556d-4e6d-9ae9-4585923586d0" providerId="AD" clId="Web-{4F0055FF-7954-F332-CA64-FAFD3BF3F424}"/>
    <pc:docChg chg="modSld">
      <pc:chgData name="Tiarrah A Baynea" userId="S::tbaynea@gmu.edu::f33f0d74-556d-4e6d-9ae9-4585923586d0" providerId="AD" clId="Web-{4F0055FF-7954-F332-CA64-FAFD3BF3F424}" dt="2022-11-22T17:10:26.056" v="7"/>
      <pc:docMkLst>
        <pc:docMk/>
      </pc:docMkLst>
      <pc:sldChg chg="addSp delSp modSp addAnim">
        <pc:chgData name="Tiarrah A Baynea" userId="S::tbaynea@gmu.edu::f33f0d74-556d-4e6d-9ae9-4585923586d0" providerId="AD" clId="Web-{4F0055FF-7954-F332-CA64-FAFD3BF3F424}" dt="2022-11-22T17:10:26.056" v="7"/>
        <pc:sldMkLst>
          <pc:docMk/>
          <pc:sldMk cId="553903336" sldId="274"/>
        </pc:sldMkLst>
        <pc:spChg chg="mod ord">
          <ac:chgData name="Tiarrah A Baynea" userId="S::tbaynea@gmu.edu::f33f0d74-556d-4e6d-9ae9-4585923586d0" providerId="AD" clId="Web-{4F0055FF-7954-F332-CA64-FAFD3BF3F424}" dt="2022-11-22T17:10:26.056" v="6"/>
          <ac:spMkLst>
            <pc:docMk/>
            <pc:sldMk cId="553903336" sldId="274"/>
            <ac:spMk id="2" creationId="{33D177D4-EB76-E437-7911-69D361C68FCC}"/>
          </ac:spMkLst>
        </pc:spChg>
        <pc:spChg chg="add">
          <ac:chgData name="Tiarrah A Baynea" userId="S::tbaynea@gmu.edu::f33f0d74-556d-4e6d-9ae9-4585923586d0" providerId="AD" clId="Web-{4F0055FF-7954-F332-CA64-FAFD3BF3F424}" dt="2022-11-22T17:10:26.056" v="6"/>
          <ac:spMkLst>
            <pc:docMk/>
            <pc:sldMk cId="553903336" sldId="274"/>
            <ac:spMk id="41" creationId="{37C89E4B-3C9F-44B9-8B86-D9E3D112D8EC}"/>
          </ac:spMkLst>
        </pc:spChg>
        <pc:picChg chg="mod">
          <ac:chgData name="Tiarrah A Baynea" userId="S::tbaynea@gmu.edu::f33f0d74-556d-4e6d-9ae9-4585923586d0" providerId="AD" clId="Web-{4F0055FF-7954-F332-CA64-FAFD3BF3F424}" dt="2022-11-22T17:10:26.056" v="6"/>
          <ac:picMkLst>
            <pc:docMk/>
            <pc:sldMk cId="553903336" sldId="274"/>
            <ac:picMk id="32" creationId="{6E098F8B-04BB-E928-CEF8-1D79D4128AC5}"/>
          </ac:picMkLst>
        </pc:picChg>
        <pc:cxnChg chg="del">
          <ac:chgData name="Tiarrah A Baynea" userId="S::tbaynea@gmu.edu::f33f0d74-556d-4e6d-9ae9-4585923586d0" providerId="AD" clId="Web-{4F0055FF-7954-F332-CA64-FAFD3BF3F424}" dt="2022-11-22T17:10:26.056" v="6"/>
          <ac:cxnSpMkLst>
            <pc:docMk/>
            <pc:sldMk cId="553903336" sldId="274"/>
            <ac:cxnSpMk id="36" creationId="{A7F400EE-A8A5-48AF-B4D6-291B52C6F0B0}"/>
          </ac:cxnSpMkLst>
        </pc:cxnChg>
        <pc:cxnChg chg="add">
          <ac:chgData name="Tiarrah A Baynea" userId="S::tbaynea@gmu.edu::f33f0d74-556d-4e6d-9ae9-4585923586d0" providerId="AD" clId="Web-{4F0055FF-7954-F332-CA64-FAFD3BF3F424}" dt="2022-11-22T17:10:26.056" v="6"/>
          <ac:cxnSpMkLst>
            <pc:docMk/>
            <pc:sldMk cId="553903336" sldId="274"/>
            <ac:cxnSpMk id="43" creationId="{AA2EAA10-076F-46BD-8F0F-B9A2FB77A85C}"/>
          </ac:cxnSpMkLst>
        </pc:cxnChg>
        <pc:cxnChg chg="add">
          <ac:chgData name="Tiarrah A Baynea" userId="S::tbaynea@gmu.edu::f33f0d74-556d-4e6d-9ae9-4585923586d0" providerId="AD" clId="Web-{4F0055FF-7954-F332-CA64-FAFD3BF3F424}" dt="2022-11-22T17:10:26.056" v="6"/>
          <ac:cxnSpMkLst>
            <pc:docMk/>
            <pc:sldMk cId="553903336" sldId="274"/>
            <ac:cxnSpMk id="45" creationId="{D891E407-403B-4764-86C9-33A56D3BCAA3}"/>
          </ac:cxnSpMkLst>
        </pc:cxnChg>
      </pc:sldChg>
    </pc:docChg>
  </pc:docChgLst>
  <pc:docChgLst>
    <pc:chgData name="Esteban Alberto Echandi Maroto" userId="S::eechandi@gmu.edu::d2632e8e-e239-40e9-9995-4156abc20077" providerId="AD" clId="Web-{6091585D-DB6B-8329-FA5D-06749A18D3D7}"/>
    <pc:docChg chg="delSld modSld sldOrd">
      <pc:chgData name="Esteban Alberto Echandi Maroto" userId="S::eechandi@gmu.edu::d2632e8e-e239-40e9-9995-4156abc20077" providerId="AD" clId="Web-{6091585D-DB6B-8329-FA5D-06749A18D3D7}" dt="2022-11-22T21:27:14.068" v="108" actId="1076"/>
      <pc:docMkLst>
        <pc:docMk/>
      </pc:docMkLst>
      <pc:sldChg chg="delSp modSp">
        <pc:chgData name="Esteban Alberto Echandi Maroto" userId="S::eechandi@gmu.edu::d2632e8e-e239-40e9-9995-4156abc20077" providerId="AD" clId="Web-{6091585D-DB6B-8329-FA5D-06749A18D3D7}" dt="2022-11-22T21:10:09.589" v="70" actId="1076"/>
        <pc:sldMkLst>
          <pc:docMk/>
          <pc:sldMk cId="3773062962" sldId="259"/>
        </pc:sldMkLst>
        <pc:spChg chg="del">
          <ac:chgData name="Esteban Alberto Echandi Maroto" userId="S::eechandi@gmu.edu::d2632e8e-e239-40e9-9995-4156abc20077" providerId="AD" clId="Web-{6091585D-DB6B-8329-FA5D-06749A18D3D7}" dt="2022-11-22T19:56:06.569" v="20"/>
          <ac:spMkLst>
            <pc:docMk/>
            <pc:sldMk cId="3773062962" sldId="259"/>
            <ac:spMk id="23" creationId="{29A7FE6B-425B-B61B-432C-F748250595FB}"/>
          </ac:spMkLst>
        </pc:spChg>
        <pc:picChg chg="mod">
          <ac:chgData name="Esteban Alberto Echandi Maroto" userId="S::eechandi@gmu.edu::d2632e8e-e239-40e9-9995-4156abc20077" providerId="AD" clId="Web-{6091585D-DB6B-8329-FA5D-06749A18D3D7}" dt="2022-11-22T21:10:09.589" v="70" actId="1076"/>
          <ac:picMkLst>
            <pc:docMk/>
            <pc:sldMk cId="3773062962" sldId="259"/>
            <ac:picMk id="21" creationId="{56BDF73E-E3A3-DB00-0641-792B0E59F809}"/>
          </ac:picMkLst>
        </pc:picChg>
        <pc:picChg chg="mod">
          <ac:chgData name="Esteban Alberto Echandi Maroto" userId="S::eechandi@gmu.edu::d2632e8e-e239-40e9-9995-4156abc20077" providerId="AD" clId="Web-{6091585D-DB6B-8329-FA5D-06749A18D3D7}" dt="2022-11-22T21:10:01.323" v="68" actId="1076"/>
          <ac:picMkLst>
            <pc:docMk/>
            <pc:sldMk cId="3773062962" sldId="259"/>
            <ac:picMk id="46" creationId="{FADFA5B7-8AA1-B2D1-FB56-6C8CC2C647FD}"/>
          </ac:picMkLst>
        </pc:picChg>
      </pc:sldChg>
      <pc:sldChg chg="modSp ord">
        <pc:chgData name="Esteban Alberto Echandi Maroto" userId="S::eechandi@gmu.edu::d2632e8e-e239-40e9-9995-4156abc20077" providerId="AD" clId="Web-{6091585D-DB6B-8329-FA5D-06749A18D3D7}" dt="2022-11-22T21:27:14.068" v="108" actId="1076"/>
        <pc:sldMkLst>
          <pc:docMk/>
          <pc:sldMk cId="1131736790" sldId="260"/>
        </pc:sldMkLst>
        <pc:spChg chg="mod">
          <ac:chgData name="Esteban Alberto Echandi Maroto" userId="S::eechandi@gmu.edu::d2632e8e-e239-40e9-9995-4156abc20077" providerId="AD" clId="Web-{6091585D-DB6B-8329-FA5D-06749A18D3D7}" dt="2022-11-22T21:27:14.068" v="108" actId="1076"/>
          <ac:spMkLst>
            <pc:docMk/>
            <pc:sldMk cId="1131736790" sldId="260"/>
            <ac:spMk id="227" creationId="{9AC8C034-A930-D2B7-1E52-4E0EA6383978}"/>
          </ac:spMkLst>
        </pc:spChg>
        <pc:graphicFrameChg chg="mod modGraphic">
          <ac:chgData name="Esteban Alberto Echandi Maroto" userId="S::eechandi@gmu.edu::d2632e8e-e239-40e9-9995-4156abc20077" providerId="AD" clId="Web-{6091585D-DB6B-8329-FA5D-06749A18D3D7}" dt="2022-11-22T21:27:07.208" v="107" actId="20577"/>
          <ac:graphicFrameMkLst>
            <pc:docMk/>
            <pc:sldMk cId="1131736790" sldId="260"/>
            <ac:graphicFrameMk id="32" creationId="{BB58A57F-73A2-CFD3-CFAA-0ADAB0409008}"/>
          </ac:graphicFrameMkLst>
        </pc:graphicFrameChg>
      </pc:sldChg>
      <pc:sldChg chg="addSp modSp">
        <pc:chgData name="Esteban Alberto Echandi Maroto" userId="S::eechandi@gmu.edu::d2632e8e-e239-40e9-9995-4156abc20077" providerId="AD" clId="Web-{6091585D-DB6B-8329-FA5D-06749A18D3D7}" dt="2022-11-22T21:18:41.664" v="73" actId="1076"/>
        <pc:sldMkLst>
          <pc:docMk/>
          <pc:sldMk cId="2756484993" sldId="261"/>
        </pc:sldMkLst>
        <pc:picChg chg="add mod">
          <ac:chgData name="Esteban Alberto Echandi Maroto" userId="S::eechandi@gmu.edu::d2632e8e-e239-40e9-9995-4156abc20077" providerId="AD" clId="Web-{6091585D-DB6B-8329-FA5D-06749A18D3D7}" dt="2022-11-22T21:17:34.007" v="71" actId="1076"/>
          <ac:picMkLst>
            <pc:docMk/>
            <pc:sldMk cId="2756484993" sldId="261"/>
            <ac:picMk id="3" creationId="{951BBA64-F034-374E-83EC-C23841DE98F9}"/>
          </ac:picMkLst>
        </pc:picChg>
        <pc:picChg chg="add mod">
          <ac:chgData name="Esteban Alberto Echandi Maroto" userId="S::eechandi@gmu.edu::d2632e8e-e239-40e9-9995-4156abc20077" providerId="AD" clId="Web-{6091585D-DB6B-8329-FA5D-06749A18D3D7}" dt="2022-11-22T21:18:41.664" v="73" actId="1076"/>
          <ac:picMkLst>
            <pc:docMk/>
            <pc:sldMk cId="2756484993" sldId="261"/>
            <ac:picMk id="4" creationId="{ACB69405-EF7D-C19C-CBDD-F766D64BB9F5}"/>
          </ac:picMkLst>
        </pc:picChg>
      </pc:sldChg>
      <pc:sldChg chg="modSp">
        <pc:chgData name="Esteban Alberto Echandi Maroto" userId="S::eechandi@gmu.edu::d2632e8e-e239-40e9-9995-4156abc20077" providerId="AD" clId="Web-{6091585D-DB6B-8329-FA5D-06749A18D3D7}" dt="2022-11-22T19:53:41.970" v="18" actId="14100"/>
        <pc:sldMkLst>
          <pc:docMk/>
          <pc:sldMk cId="4071586796" sldId="263"/>
        </pc:sldMkLst>
        <pc:picChg chg="mod">
          <ac:chgData name="Esteban Alberto Echandi Maroto" userId="S::eechandi@gmu.edu::d2632e8e-e239-40e9-9995-4156abc20077" providerId="AD" clId="Web-{6091585D-DB6B-8329-FA5D-06749A18D3D7}" dt="2022-11-22T19:53:41.970" v="18" actId="14100"/>
          <ac:picMkLst>
            <pc:docMk/>
            <pc:sldMk cId="4071586796" sldId="263"/>
            <ac:picMk id="6" creationId="{1E3267FA-3685-0BB6-AFFE-82E80559D271}"/>
          </ac:picMkLst>
        </pc:picChg>
      </pc:sldChg>
      <pc:sldChg chg="addSp delSp modSp">
        <pc:chgData name="Esteban Alberto Echandi Maroto" userId="S::eechandi@gmu.edu::d2632e8e-e239-40e9-9995-4156abc20077" providerId="AD" clId="Web-{6091585D-DB6B-8329-FA5D-06749A18D3D7}" dt="2022-11-22T21:20:34.933" v="76" actId="1076"/>
        <pc:sldMkLst>
          <pc:docMk/>
          <pc:sldMk cId="1731170389" sldId="269"/>
        </pc:sldMkLst>
        <pc:spChg chg="add mod">
          <ac:chgData name="Esteban Alberto Echandi Maroto" userId="S::eechandi@gmu.edu::d2632e8e-e239-40e9-9995-4156abc20077" providerId="AD" clId="Web-{6091585D-DB6B-8329-FA5D-06749A18D3D7}" dt="2022-11-22T20:55:44.708" v="40"/>
          <ac:spMkLst>
            <pc:docMk/>
            <pc:sldMk cId="1731170389" sldId="269"/>
            <ac:spMk id="12" creationId="{C140ECA1-CC0E-7035-B818-256D8F41195F}"/>
          </ac:spMkLst>
        </pc:spChg>
        <pc:cxnChg chg="add mod">
          <ac:chgData name="Esteban Alberto Echandi Maroto" userId="S::eechandi@gmu.edu::d2632e8e-e239-40e9-9995-4156abc20077" providerId="AD" clId="Web-{6091585D-DB6B-8329-FA5D-06749A18D3D7}" dt="2022-11-22T21:20:34.933" v="76" actId="1076"/>
          <ac:cxnSpMkLst>
            <pc:docMk/>
            <pc:sldMk cId="1731170389" sldId="269"/>
            <ac:cxnSpMk id="10" creationId="{FA132CE8-DC7B-11AF-CC69-872A32FFB94C}"/>
          </ac:cxnSpMkLst>
        </pc:cxnChg>
        <pc:cxnChg chg="del">
          <ac:chgData name="Esteban Alberto Echandi Maroto" userId="S::eechandi@gmu.edu::d2632e8e-e239-40e9-9995-4156abc20077" providerId="AD" clId="Web-{6091585D-DB6B-8329-FA5D-06749A18D3D7}" dt="2022-11-22T20:55:15.286" v="34"/>
          <ac:cxnSpMkLst>
            <pc:docMk/>
            <pc:sldMk cId="1731170389" sldId="269"/>
            <ac:cxnSpMk id="48" creationId="{CFBD56C8-9DA3-D06D-A649-A0FDBDCA032D}"/>
          </ac:cxnSpMkLst>
        </pc:cxnChg>
      </pc:sldChg>
      <pc:sldChg chg="del">
        <pc:chgData name="Esteban Alberto Echandi Maroto" userId="S::eechandi@gmu.edu::d2632e8e-e239-40e9-9995-4156abc20077" providerId="AD" clId="Web-{6091585D-DB6B-8329-FA5D-06749A18D3D7}" dt="2022-11-22T19:55:19.255" v="19"/>
        <pc:sldMkLst>
          <pc:docMk/>
          <pc:sldMk cId="900616109" sldId="272"/>
        </pc:sldMkLst>
      </pc:sldChg>
      <pc:sldChg chg="addSp delSp modSp">
        <pc:chgData name="Esteban Alberto Echandi Maroto" userId="S::eechandi@gmu.edu::d2632e8e-e239-40e9-9995-4156abc20077" providerId="AD" clId="Web-{6091585D-DB6B-8329-FA5D-06749A18D3D7}" dt="2022-11-22T21:20:26.401" v="75" actId="1076"/>
        <pc:sldMkLst>
          <pc:docMk/>
          <pc:sldMk cId="523431831" sldId="277"/>
        </pc:sldMkLst>
        <pc:spChg chg="add mod">
          <ac:chgData name="Esteban Alberto Echandi Maroto" userId="S::eechandi@gmu.edu::d2632e8e-e239-40e9-9995-4156abc20077" providerId="AD" clId="Web-{6091585D-DB6B-8329-FA5D-06749A18D3D7}" dt="2022-11-22T20:56:18.740" v="45"/>
          <ac:spMkLst>
            <pc:docMk/>
            <pc:sldMk cId="523431831" sldId="277"/>
            <ac:spMk id="7" creationId="{58B8607C-FDB8-C770-CBF8-81E094BD36B0}"/>
          </ac:spMkLst>
        </pc:spChg>
        <pc:picChg chg="add mod">
          <ac:chgData name="Esteban Alberto Echandi Maroto" userId="S::eechandi@gmu.edu::d2632e8e-e239-40e9-9995-4156abc20077" providerId="AD" clId="Web-{6091585D-DB6B-8329-FA5D-06749A18D3D7}" dt="2022-11-22T19:13:06.790" v="12" actId="1076"/>
          <ac:picMkLst>
            <pc:docMk/>
            <pc:sldMk cId="523431831" sldId="277"/>
            <ac:picMk id="2" creationId="{25630C64-1956-90A5-3FD2-F4D64A598725}"/>
          </ac:picMkLst>
        </pc:picChg>
        <pc:picChg chg="del">
          <ac:chgData name="Esteban Alberto Echandi Maroto" userId="S::eechandi@gmu.edu::d2632e8e-e239-40e9-9995-4156abc20077" providerId="AD" clId="Web-{6091585D-DB6B-8329-FA5D-06749A18D3D7}" dt="2022-11-22T21:20:21.651" v="74"/>
          <ac:picMkLst>
            <pc:docMk/>
            <pc:sldMk cId="523431831" sldId="277"/>
            <ac:picMk id="4" creationId="{A05260DF-FB0E-F390-3F3A-C806093E7C83}"/>
          </ac:picMkLst>
        </pc:picChg>
        <pc:cxnChg chg="add mod">
          <ac:chgData name="Esteban Alberto Echandi Maroto" userId="S::eechandi@gmu.edu::d2632e8e-e239-40e9-9995-4156abc20077" providerId="AD" clId="Web-{6091585D-DB6B-8329-FA5D-06749A18D3D7}" dt="2022-11-22T21:20:26.401" v="75" actId="1076"/>
          <ac:cxnSpMkLst>
            <pc:docMk/>
            <pc:sldMk cId="523431831" sldId="277"/>
            <ac:cxnSpMk id="5" creationId="{3527FFB8-A311-12B4-C356-8B298AD581F1}"/>
          </ac:cxnSpMkLst>
        </pc:cxnChg>
        <pc:cxnChg chg="del">
          <ac:chgData name="Esteban Alberto Echandi Maroto" userId="S::eechandi@gmu.edu::d2632e8e-e239-40e9-9995-4156abc20077" providerId="AD" clId="Web-{6091585D-DB6B-8329-FA5D-06749A18D3D7}" dt="2022-11-22T20:55:11.864" v="33"/>
          <ac:cxnSpMkLst>
            <pc:docMk/>
            <pc:sldMk cId="523431831" sldId="277"/>
            <ac:cxnSpMk id="14" creationId="{5DC1FE69-72F5-6387-B0CF-1E78E5CEC8E6}"/>
          </ac:cxnSpMkLst>
        </pc:cxnChg>
      </pc:sldChg>
      <pc:sldChg chg="addSp delSp modSp">
        <pc:chgData name="Esteban Alberto Echandi Maroto" userId="S::eechandi@gmu.edu::d2632e8e-e239-40e9-9995-4156abc20077" providerId="AD" clId="Web-{6091585D-DB6B-8329-FA5D-06749A18D3D7}" dt="2022-11-22T21:20:41.371" v="77" actId="1076"/>
        <pc:sldMkLst>
          <pc:docMk/>
          <pc:sldMk cId="1167241327" sldId="278"/>
        </pc:sldMkLst>
        <pc:spChg chg="del">
          <ac:chgData name="Esteban Alberto Echandi Maroto" userId="S::eechandi@gmu.edu::d2632e8e-e239-40e9-9995-4156abc20077" providerId="AD" clId="Web-{6091585D-DB6B-8329-FA5D-06749A18D3D7}" dt="2022-11-22T19:12:08.804" v="0"/>
          <ac:spMkLst>
            <pc:docMk/>
            <pc:sldMk cId="1167241327" sldId="278"/>
            <ac:spMk id="3" creationId="{9F7DDB78-4CEC-A9DE-7B12-66126B4BDD13}"/>
          </ac:spMkLst>
        </pc:spChg>
        <pc:spChg chg="add del mod">
          <ac:chgData name="Esteban Alberto Echandi Maroto" userId="S::eechandi@gmu.edu::d2632e8e-e239-40e9-9995-4156abc20077" providerId="AD" clId="Web-{6091585D-DB6B-8329-FA5D-06749A18D3D7}" dt="2022-11-22T19:16:06.092" v="17"/>
          <ac:spMkLst>
            <pc:docMk/>
            <pc:sldMk cId="1167241327" sldId="278"/>
            <ac:spMk id="4" creationId="{EF71C3EB-129E-08F6-2A63-E1D8CC7276B0}"/>
          </ac:spMkLst>
        </pc:spChg>
        <pc:spChg chg="add mod">
          <ac:chgData name="Esteban Alberto Echandi Maroto" userId="S::eechandi@gmu.edu::d2632e8e-e239-40e9-9995-4156abc20077" providerId="AD" clId="Web-{6091585D-DB6B-8329-FA5D-06749A18D3D7}" dt="2022-11-22T20:56:03.881" v="43"/>
          <ac:spMkLst>
            <pc:docMk/>
            <pc:sldMk cId="1167241327" sldId="278"/>
            <ac:spMk id="5" creationId="{E6137D61-0B1E-805B-FCB2-561A3161AFC2}"/>
          </ac:spMkLst>
        </pc:spChg>
        <pc:picChg chg="add mod">
          <ac:chgData name="Esteban Alberto Echandi Maroto" userId="S::eechandi@gmu.edu::d2632e8e-e239-40e9-9995-4156abc20077" providerId="AD" clId="Web-{6091585D-DB6B-8329-FA5D-06749A18D3D7}" dt="2022-11-22T19:12:32.086" v="6" actId="1076"/>
          <ac:picMkLst>
            <pc:docMk/>
            <pc:sldMk cId="1167241327" sldId="278"/>
            <ac:picMk id="2" creationId="{6737753C-666D-49DC-8582-EC2E6751C113}"/>
          </ac:picMkLst>
        </pc:picChg>
        <pc:cxnChg chg="add mod">
          <ac:chgData name="Esteban Alberto Echandi Maroto" userId="S::eechandi@gmu.edu::d2632e8e-e239-40e9-9995-4156abc20077" providerId="AD" clId="Web-{6091585D-DB6B-8329-FA5D-06749A18D3D7}" dt="2022-11-22T21:20:41.371" v="77" actId="1076"/>
          <ac:cxnSpMkLst>
            <pc:docMk/>
            <pc:sldMk cId="1167241327" sldId="278"/>
            <ac:cxnSpMk id="4" creationId="{E33E77FD-6707-FF23-89A9-5B3568718DA4}"/>
          </ac:cxnSpMkLst>
        </pc:cxnChg>
        <pc:cxnChg chg="del">
          <ac:chgData name="Esteban Alberto Echandi Maroto" userId="S::eechandi@gmu.edu::d2632e8e-e239-40e9-9995-4156abc20077" providerId="AD" clId="Web-{6091585D-DB6B-8329-FA5D-06749A18D3D7}" dt="2022-11-22T20:55:08.176" v="32"/>
          <ac:cxnSpMkLst>
            <pc:docMk/>
            <pc:sldMk cId="1167241327" sldId="278"/>
            <ac:cxnSpMk id="14" creationId="{C4980883-F8D4-DC13-B6D7-19A1F544973D}"/>
          </ac:cxnSpMkLst>
        </pc:cxnChg>
      </pc:sldChg>
      <pc:sldChg chg="addSp modSp">
        <pc:chgData name="Esteban Alberto Echandi Maroto" userId="S::eechandi@gmu.edu::d2632e8e-e239-40e9-9995-4156abc20077" providerId="AD" clId="Web-{6091585D-DB6B-8329-FA5D-06749A18D3D7}" dt="2022-11-22T20:55:55.677" v="42" actId="1076"/>
        <pc:sldMkLst>
          <pc:docMk/>
          <pc:sldMk cId="4207058024" sldId="279"/>
        </pc:sldMkLst>
        <pc:spChg chg="add mod">
          <ac:chgData name="Esteban Alberto Echandi Maroto" userId="S::eechandi@gmu.edu::d2632e8e-e239-40e9-9995-4156abc20077" providerId="AD" clId="Web-{6091585D-DB6B-8329-FA5D-06749A18D3D7}" dt="2022-11-22T20:54:49.160" v="29"/>
          <ac:spMkLst>
            <pc:docMk/>
            <pc:sldMk cId="4207058024" sldId="279"/>
            <ac:spMk id="2" creationId="{0AD3CB1E-2BAA-DD2D-484C-8160867C9EB1}"/>
          </ac:spMkLst>
        </pc:spChg>
        <pc:cxnChg chg="mod">
          <ac:chgData name="Esteban Alberto Echandi Maroto" userId="S::eechandi@gmu.edu::d2632e8e-e239-40e9-9995-4156abc20077" providerId="AD" clId="Web-{6091585D-DB6B-8329-FA5D-06749A18D3D7}" dt="2022-11-22T20:55:55.677" v="42" actId="1076"/>
          <ac:cxnSpMkLst>
            <pc:docMk/>
            <pc:sldMk cId="4207058024" sldId="279"/>
            <ac:cxnSpMk id="14" creationId="{C4980883-F8D4-DC13-B6D7-19A1F544973D}"/>
          </ac:cxnSpMkLst>
        </pc:cxnChg>
      </pc:sldChg>
    </pc:docChg>
  </pc:docChgLst>
  <pc:docChgLst>
    <pc:chgData name="Tiarrah A Baynea" userId="S::tbaynea@gmu.edu::f33f0d74-556d-4e6d-9ae9-4585923586d0" providerId="AD" clId="Web-{F96575C3-B30A-95F6-6E0C-0A0BCDE0F610}"/>
    <pc:docChg chg="addSld modSld">
      <pc:chgData name="Tiarrah A Baynea" userId="S::tbaynea@gmu.edu::f33f0d74-556d-4e6d-9ae9-4585923586d0" providerId="AD" clId="Web-{F96575C3-B30A-95F6-6E0C-0A0BCDE0F610}" dt="2022-11-17T23:08:19.172" v="44" actId="1076"/>
      <pc:docMkLst>
        <pc:docMk/>
      </pc:docMkLst>
      <pc:sldChg chg="modSp modNotes">
        <pc:chgData name="Tiarrah A Baynea" userId="S::tbaynea@gmu.edu::f33f0d74-556d-4e6d-9ae9-4585923586d0" providerId="AD" clId="Web-{F96575C3-B30A-95F6-6E0C-0A0BCDE0F610}" dt="2022-11-17T23:02:49.775" v="22" actId="14100"/>
        <pc:sldMkLst>
          <pc:docMk/>
          <pc:sldMk cId="2756484993" sldId="261"/>
        </pc:sldMkLst>
        <pc:spChg chg="mod">
          <ac:chgData name="Tiarrah A Baynea" userId="S::tbaynea@gmu.edu::f33f0d74-556d-4e6d-9ae9-4585923586d0" providerId="AD" clId="Web-{F96575C3-B30A-95F6-6E0C-0A0BCDE0F610}" dt="2022-11-17T23:02:49.775" v="22" actId="14100"/>
          <ac:spMkLst>
            <pc:docMk/>
            <pc:sldMk cId="2756484993" sldId="261"/>
            <ac:spMk id="30" creationId="{1A4B22AC-13D8-D5F9-AC49-9A84A661ECEA}"/>
          </ac:spMkLst>
        </pc:spChg>
      </pc:sldChg>
      <pc:sldChg chg="addSp delSp modSp">
        <pc:chgData name="Tiarrah A Baynea" userId="S::tbaynea@gmu.edu::f33f0d74-556d-4e6d-9ae9-4585923586d0" providerId="AD" clId="Web-{F96575C3-B30A-95F6-6E0C-0A0BCDE0F610}" dt="2022-11-17T23:08:19.172" v="44" actId="1076"/>
        <pc:sldMkLst>
          <pc:docMk/>
          <pc:sldMk cId="155193170" sldId="268"/>
        </pc:sldMkLst>
        <pc:spChg chg="mod">
          <ac:chgData name="Tiarrah A Baynea" userId="S::tbaynea@gmu.edu::f33f0d74-556d-4e6d-9ae9-4585923586d0" providerId="AD" clId="Web-{F96575C3-B30A-95F6-6E0C-0A0BCDE0F610}" dt="2022-11-17T23:08:13.922" v="42"/>
          <ac:spMkLst>
            <pc:docMk/>
            <pc:sldMk cId="155193170" sldId="268"/>
            <ac:spMk id="2" creationId="{33D177D4-EB76-E437-7911-69D361C68FCC}"/>
          </ac:spMkLst>
        </pc:spChg>
        <pc:spChg chg="add del">
          <ac:chgData name="Tiarrah A Baynea" userId="S::tbaynea@gmu.edu::f33f0d74-556d-4e6d-9ae9-4585923586d0" providerId="AD" clId="Web-{F96575C3-B30A-95F6-6E0C-0A0BCDE0F610}" dt="2022-11-17T23:08:13.922" v="42"/>
          <ac:spMkLst>
            <pc:docMk/>
            <pc:sldMk cId="155193170" sldId="268"/>
            <ac:spMk id="8" creationId="{B6CDA21F-E7AF-4C75-8395-33F58D5B0E45}"/>
          </ac:spMkLst>
        </pc:spChg>
        <pc:spChg chg="add del">
          <ac:chgData name="Tiarrah A Baynea" userId="S::tbaynea@gmu.edu::f33f0d74-556d-4e6d-9ae9-4585923586d0" providerId="AD" clId="Web-{F96575C3-B30A-95F6-6E0C-0A0BCDE0F610}" dt="2022-11-17T23:08:13.922" v="42"/>
          <ac:spMkLst>
            <pc:docMk/>
            <pc:sldMk cId="155193170" sldId="268"/>
            <ac:spMk id="15" creationId="{D5B0017B-2ECA-49AF-B397-DC140825DF8D}"/>
          </ac:spMkLst>
        </pc:spChg>
        <pc:spChg chg="mod">
          <ac:chgData name="Tiarrah A Baynea" userId="S::tbaynea@gmu.edu::f33f0d74-556d-4e6d-9ae9-4585923586d0" providerId="AD" clId="Web-{F96575C3-B30A-95F6-6E0C-0A0BCDE0F610}" dt="2022-11-17T23:08:13.922" v="42"/>
          <ac:spMkLst>
            <pc:docMk/>
            <pc:sldMk cId="155193170" sldId="268"/>
            <ac:spMk id="30" creationId="{1A4B22AC-13D8-D5F9-AC49-9A84A661ECEA}"/>
          </ac:spMkLst>
        </pc:spChg>
        <pc:spChg chg="add del">
          <ac:chgData name="Tiarrah A Baynea" userId="S::tbaynea@gmu.edu::f33f0d74-556d-4e6d-9ae9-4585923586d0" providerId="AD" clId="Web-{F96575C3-B30A-95F6-6E0C-0A0BCDE0F610}" dt="2022-11-17T23:08:13.906" v="41"/>
          <ac:spMkLst>
            <pc:docMk/>
            <pc:sldMk cId="155193170" sldId="268"/>
            <ac:spMk id="35" creationId="{2B566528-1B12-4246-9431-5C2D7D081168}"/>
          </ac:spMkLst>
        </pc:spChg>
        <pc:spChg chg="add">
          <ac:chgData name="Tiarrah A Baynea" userId="S::tbaynea@gmu.edu::f33f0d74-556d-4e6d-9ae9-4585923586d0" providerId="AD" clId="Web-{F96575C3-B30A-95F6-6E0C-0A0BCDE0F610}" dt="2022-11-17T23:08:13.922" v="42"/>
          <ac:spMkLst>
            <pc:docMk/>
            <pc:sldMk cId="155193170" sldId="268"/>
            <ac:spMk id="45" creationId="{8ED08A1D-4632-47AB-8832-C17BA008697E}"/>
          </ac:spMkLst>
        </pc:spChg>
        <pc:grpChg chg="add del">
          <ac:chgData name="Tiarrah A Baynea" userId="S::tbaynea@gmu.edu::f33f0d74-556d-4e6d-9ae9-4585923586d0" providerId="AD" clId="Web-{F96575C3-B30A-95F6-6E0C-0A0BCDE0F610}" dt="2022-11-17T23:08:13.922" v="42"/>
          <ac:grpSpMkLst>
            <pc:docMk/>
            <pc:sldMk cId="155193170" sldId="268"/>
            <ac:grpSpMk id="10" creationId="{AE1C45F0-260A-458C-96ED-C1F6D2151219}"/>
          </ac:grpSpMkLst>
        </pc:grpChg>
        <pc:grpChg chg="add del">
          <ac:chgData name="Tiarrah A Baynea" userId="S::tbaynea@gmu.edu::f33f0d74-556d-4e6d-9ae9-4585923586d0" providerId="AD" clId="Web-{F96575C3-B30A-95F6-6E0C-0A0BCDE0F610}" dt="2022-11-17T23:08:13.906" v="41"/>
          <ac:grpSpMkLst>
            <pc:docMk/>
            <pc:sldMk cId="155193170" sldId="268"/>
            <ac:grpSpMk id="37" creationId="{828A5161-06F1-46CF-8AD7-844680A59E13}"/>
          </ac:grpSpMkLst>
        </pc:grpChg>
        <pc:grpChg chg="add del">
          <ac:chgData name="Tiarrah A Baynea" userId="S::tbaynea@gmu.edu::f33f0d74-556d-4e6d-9ae9-4585923586d0" providerId="AD" clId="Web-{F96575C3-B30A-95F6-6E0C-0A0BCDE0F610}" dt="2022-11-17T23:08:13.906" v="41"/>
          <ac:grpSpMkLst>
            <pc:docMk/>
            <pc:sldMk cId="155193170" sldId="268"/>
            <ac:grpSpMk id="41" creationId="{5995D10D-E9C9-47DB-AE7E-801FEF38F5C9}"/>
          </ac:grpSpMkLst>
        </pc:grpChg>
        <pc:grpChg chg="add">
          <ac:chgData name="Tiarrah A Baynea" userId="S::tbaynea@gmu.edu::f33f0d74-556d-4e6d-9ae9-4585923586d0" providerId="AD" clId="Web-{F96575C3-B30A-95F6-6E0C-0A0BCDE0F610}" dt="2022-11-17T23:08:13.922" v="42"/>
          <ac:grpSpMkLst>
            <pc:docMk/>
            <pc:sldMk cId="155193170" sldId="268"/>
            <ac:grpSpMk id="46" creationId="{0075437B-93A1-4A73-812B-C5030CC2FFCD}"/>
          </ac:grpSpMkLst>
        </pc:grpChg>
        <pc:picChg chg="add mod">
          <ac:chgData name="Tiarrah A Baynea" userId="S::tbaynea@gmu.edu::f33f0d74-556d-4e6d-9ae9-4585923586d0" providerId="AD" clId="Web-{F96575C3-B30A-95F6-6E0C-0A0BCDE0F610}" dt="2022-11-17T23:08:19.172" v="44" actId="1076"/>
          <ac:picMkLst>
            <pc:docMk/>
            <pc:sldMk cId="155193170" sldId="268"/>
            <ac:picMk id="3" creationId="{AA4F35D3-F356-DD23-4A18-526A8F574D50}"/>
          </ac:picMkLst>
        </pc:picChg>
        <pc:cxnChg chg="add del">
          <ac:chgData name="Tiarrah A Baynea" userId="S::tbaynea@gmu.edu::f33f0d74-556d-4e6d-9ae9-4585923586d0" providerId="AD" clId="Web-{F96575C3-B30A-95F6-6E0C-0A0BCDE0F610}" dt="2022-11-17T23:08:13.922" v="42"/>
          <ac:cxnSpMkLst>
            <pc:docMk/>
            <pc:sldMk cId="155193170" sldId="268"/>
            <ac:cxnSpMk id="17" creationId="{6CF1BAF6-AD41-4082-B212-8A1F9A2E8779}"/>
          </ac:cxnSpMkLst>
        </pc:cxnChg>
      </pc:sldChg>
      <pc:sldChg chg="addSp delSp modSp add replId">
        <pc:chgData name="Tiarrah A Baynea" userId="S::tbaynea@gmu.edu::f33f0d74-556d-4e6d-9ae9-4585923586d0" providerId="AD" clId="Web-{F96575C3-B30A-95F6-6E0C-0A0BCDE0F610}" dt="2022-11-17T23:03:30.776" v="30" actId="1076"/>
        <pc:sldMkLst>
          <pc:docMk/>
          <pc:sldMk cId="1772739000" sldId="275"/>
        </pc:sldMkLst>
        <pc:spChg chg="add del mod">
          <ac:chgData name="Tiarrah A Baynea" userId="S::tbaynea@gmu.edu::f33f0d74-556d-4e6d-9ae9-4585923586d0" providerId="AD" clId="Web-{F96575C3-B30A-95F6-6E0C-0A0BCDE0F610}" dt="2022-11-17T23:03:20.385" v="26"/>
          <ac:spMkLst>
            <pc:docMk/>
            <pc:sldMk cId="1772739000" sldId="275"/>
            <ac:spMk id="4" creationId="{F5017C3D-43EF-7EE8-66F4-26EA42915FE3}"/>
          </ac:spMkLst>
        </pc:spChg>
        <pc:spChg chg="del mod">
          <ac:chgData name="Tiarrah A Baynea" userId="S::tbaynea@gmu.edu::f33f0d74-556d-4e6d-9ae9-4585923586d0" providerId="AD" clId="Web-{F96575C3-B30A-95F6-6E0C-0A0BCDE0F610}" dt="2022-11-17T23:03:18.541" v="25"/>
          <ac:spMkLst>
            <pc:docMk/>
            <pc:sldMk cId="1772739000" sldId="275"/>
            <ac:spMk id="30" creationId="{1A4B22AC-13D8-D5F9-AC49-9A84A661ECEA}"/>
          </ac:spMkLst>
        </pc:spChg>
        <pc:picChg chg="add mod ord">
          <ac:chgData name="Tiarrah A Baynea" userId="S::tbaynea@gmu.edu::f33f0d74-556d-4e6d-9ae9-4585923586d0" providerId="AD" clId="Web-{F96575C3-B30A-95F6-6E0C-0A0BCDE0F610}" dt="2022-11-17T23:03:30.776" v="30" actId="1076"/>
          <ac:picMkLst>
            <pc:docMk/>
            <pc:sldMk cId="1772739000" sldId="275"/>
            <ac:picMk id="5" creationId="{13B2E59D-CCC5-2470-14EF-3CBF4FA3CD5E}"/>
          </ac:picMkLst>
        </pc:picChg>
      </pc:sldChg>
    </pc:docChg>
  </pc:docChgLst>
  <pc:docChgLst>
    <pc:chgData name="Jeanie Bailey" userId="S::jbaile6@gmu.edu::79730e93-28b5-4d5c-afdc-2c39865146ba" providerId="AD" clId="Web-{92FEE48C-3D76-3FA8-CE08-514B83B266F4}"/>
    <pc:docChg chg="modSld">
      <pc:chgData name="Jeanie Bailey" userId="S::jbaile6@gmu.edu::79730e93-28b5-4d5c-afdc-2c39865146ba" providerId="AD" clId="Web-{92FEE48C-3D76-3FA8-CE08-514B83B266F4}" dt="2022-11-22T12:26:49.152" v="88" actId="1076"/>
      <pc:docMkLst>
        <pc:docMk/>
      </pc:docMkLst>
      <pc:sldChg chg="addSp delSp modSp">
        <pc:chgData name="Jeanie Bailey" userId="S::jbaile6@gmu.edu::79730e93-28b5-4d5c-afdc-2c39865146ba" providerId="AD" clId="Web-{92FEE48C-3D76-3FA8-CE08-514B83B266F4}" dt="2022-11-22T11:52:28.183" v="9" actId="1076"/>
        <pc:sldMkLst>
          <pc:docMk/>
          <pc:sldMk cId="3773062962" sldId="259"/>
        </pc:sldMkLst>
        <pc:picChg chg="add mod modCrop">
          <ac:chgData name="Jeanie Bailey" userId="S::jbaile6@gmu.edu::79730e93-28b5-4d5c-afdc-2c39865146ba" providerId="AD" clId="Web-{92FEE48C-3D76-3FA8-CE08-514B83B266F4}" dt="2022-11-22T11:52:28.183" v="9" actId="1076"/>
          <ac:picMkLst>
            <pc:docMk/>
            <pc:sldMk cId="3773062962" sldId="259"/>
            <ac:picMk id="22" creationId="{5F6A3A63-C5CB-5D48-F3B9-E42BBD3E3113}"/>
          </ac:picMkLst>
        </pc:picChg>
        <pc:picChg chg="del">
          <ac:chgData name="Jeanie Bailey" userId="S::jbaile6@gmu.edu::79730e93-28b5-4d5c-afdc-2c39865146ba" providerId="AD" clId="Web-{92FEE48C-3D76-3FA8-CE08-514B83B266F4}" dt="2022-11-22T11:52:18.167" v="6"/>
          <ac:picMkLst>
            <pc:docMk/>
            <pc:sldMk cId="3773062962" sldId="259"/>
            <ac:picMk id="48" creationId="{032BED9D-2CDF-B5EA-01FB-A2EBDDCB6A19}"/>
          </ac:picMkLst>
        </pc:picChg>
      </pc:sldChg>
      <pc:sldChg chg="addSp modSp addAnim modAnim">
        <pc:chgData name="Jeanie Bailey" userId="S::jbaile6@gmu.edu::79730e93-28b5-4d5c-afdc-2c39865146ba" providerId="AD" clId="Web-{92FEE48C-3D76-3FA8-CE08-514B83B266F4}" dt="2022-11-22T12:02:50.531" v="25"/>
        <pc:sldMkLst>
          <pc:docMk/>
          <pc:sldMk cId="1293122845" sldId="262"/>
        </pc:sldMkLst>
        <pc:picChg chg="add mod">
          <ac:chgData name="Jeanie Bailey" userId="S::jbaile6@gmu.edu::79730e93-28b5-4d5c-afdc-2c39865146ba" providerId="AD" clId="Web-{92FEE48C-3D76-3FA8-CE08-514B83B266F4}" dt="2022-11-22T12:01:43.653" v="20" actId="1076"/>
          <ac:picMkLst>
            <pc:docMk/>
            <pc:sldMk cId="1293122845" sldId="262"/>
            <ac:picMk id="3" creationId="{D6E2BF94-3A3A-2EC2-57EA-BB1401C069CB}"/>
          </ac:picMkLst>
        </pc:picChg>
        <pc:picChg chg="ord">
          <ac:chgData name="Jeanie Bailey" userId="S::jbaile6@gmu.edu::79730e93-28b5-4d5c-afdc-2c39865146ba" providerId="AD" clId="Web-{92FEE48C-3D76-3FA8-CE08-514B83B266F4}" dt="2022-11-22T12:01:31.014" v="18"/>
          <ac:picMkLst>
            <pc:docMk/>
            <pc:sldMk cId="1293122845" sldId="262"/>
            <ac:picMk id="7" creationId="{D7E55C95-69A9-A8DC-4BCD-667873BD2265}"/>
          </ac:picMkLst>
        </pc:picChg>
      </pc:sldChg>
      <pc:sldChg chg="addSp delSp modSp">
        <pc:chgData name="Jeanie Bailey" userId="S::jbaile6@gmu.edu::79730e93-28b5-4d5c-afdc-2c39865146ba" providerId="AD" clId="Web-{92FEE48C-3D76-3FA8-CE08-514B83B266F4}" dt="2022-11-22T12:26:49.152" v="88" actId="1076"/>
        <pc:sldMkLst>
          <pc:docMk/>
          <pc:sldMk cId="4071586796" sldId="263"/>
        </pc:sldMkLst>
        <pc:spChg chg="mod">
          <ac:chgData name="Jeanie Bailey" userId="S::jbaile6@gmu.edu::79730e93-28b5-4d5c-afdc-2c39865146ba" providerId="AD" clId="Web-{92FEE48C-3D76-3FA8-CE08-514B83B266F4}" dt="2022-11-22T12:20:02.781" v="39" actId="20577"/>
          <ac:spMkLst>
            <pc:docMk/>
            <pc:sldMk cId="4071586796" sldId="263"/>
            <ac:spMk id="2" creationId="{33D177D4-EB76-E437-7911-69D361C68FCC}"/>
          </ac:spMkLst>
        </pc:spChg>
        <pc:spChg chg="add mod">
          <ac:chgData name="Jeanie Bailey" userId="S::jbaile6@gmu.edu::79730e93-28b5-4d5c-afdc-2c39865146ba" providerId="AD" clId="Web-{92FEE48C-3D76-3FA8-CE08-514B83B266F4}" dt="2022-11-22T12:22:43.223" v="79" actId="14100"/>
          <ac:spMkLst>
            <pc:docMk/>
            <pc:sldMk cId="4071586796" sldId="263"/>
            <ac:spMk id="3" creationId="{2EA983D9-AE88-9913-06CA-C7E8BB4CB202}"/>
          </ac:spMkLst>
        </pc:spChg>
        <pc:picChg chg="add del mod">
          <ac:chgData name="Jeanie Bailey" userId="S::jbaile6@gmu.edu::79730e93-28b5-4d5c-afdc-2c39865146ba" providerId="AD" clId="Web-{92FEE48C-3D76-3FA8-CE08-514B83B266F4}" dt="2022-11-22T12:26:08.651" v="83"/>
          <ac:picMkLst>
            <pc:docMk/>
            <pc:sldMk cId="4071586796" sldId="263"/>
            <ac:picMk id="4" creationId="{CD1CA481-21A5-5135-822A-F77A7A0833E3}"/>
          </ac:picMkLst>
        </pc:picChg>
        <pc:picChg chg="add mod">
          <ac:chgData name="Jeanie Bailey" userId="S::jbaile6@gmu.edu::79730e93-28b5-4d5c-afdc-2c39865146ba" providerId="AD" clId="Web-{92FEE48C-3D76-3FA8-CE08-514B83B266F4}" dt="2022-11-22T12:26:22.323" v="86" actId="1076"/>
          <ac:picMkLst>
            <pc:docMk/>
            <pc:sldMk cId="4071586796" sldId="263"/>
            <ac:picMk id="5" creationId="{B7F62B4E-9EF5-B9B2-E7FF-22C2F31F0F01}"/>
          </ac:picMkLst>
        </pc:picChg>
        <pc:picChg chg="add mod">
          <ac:chgData name="Jeanie Bailey" userId="S::jbaile6@gmu.edu::79730e93-28b5-4d5c-afdc-2c39865146ba" providerId="AD" clId="Web-{92FEE48C-3D76-3FA8-CE08-514B83B266F4}" dt="2022-11-22T12:26:49.152" v="88" actId="1076"/>
          <ac:picMkLst>
            <pc:docMk/>
            <pc:sldMk cId="4071586796" sldId="263"/>
            <ac:picMk id="6" creationId="{1E3267FA-3685-0BB6-AFFE-82E80559D271}"/>
          </ac:picMkLst>
        </pc:picChg>
      </pc:sldChg>
      <pc:sldChg chg="modSp">
        <pc:chgData name="Jeanie Bailey" userId="S::jbaile6@gmu.edu::79730e93-28b5-4d5c-afdc-2c39865146ba" providerId="AD" clId="Web-{92FEE48C-3D76-3FA8-CE08-514B83B266F4}" dt="2022-11-22T12:04:54.222" v="28" actId="1076"/>
        <pc:sldMkLst>
          <pc:docMk/>
          <pc:sldMk cId="1772739000" sldId="275"/>
        </pc:sldMkLst>
        <pc:picChg chg="mod">
          <ac:chgData name="Jeanie Bailey" userId="S::jbaile6@gmu.edu::79730e93-28b5-4d5c-afdc-2c39865146ba" providerId="AD" clId="Web-{92FEE48C-3D76-3FA8-CE08-514B83B266F4}" dt="2022-11-22T12:04:54.222" v="28" actId="1076"/>
          <ac:picMkLst>
            <pc:docMk/>
            <pc:sldMk cId="1772739000" sldId="275"/>
            <ac:picMk id="3" creationId="{71A70691-6D01-E07A-FEF0-D6B44FBB570D}"/>
          </ac:picMkLst>
        </pc:picChg>
        <pc:picChg chg="mod">
          <ac:chgData name="Jeanie Bailey" userId="S::jbaile6@gmu.edu::79730e93-28b5-4d5c-afdc-2c39865146ba" providerId="AD" clId="Web-{92FEE48C-3D76-3FA8-CE08-514B83B266F4}" dt="2022-11-22T12:04:52.003" v="27" actId="1076"/>
          <ac:picMkLst>
            <pc:docMk/>
            <pc:sldMk cId="1772739000" sldId="275"/>
            <ac:picMk id="5" creationId="{13B2E59D-CCC5-2470-14EF-3CBF4FA3CD5E}"/>
          </ac:picMkLst>
        </pc:picChg>
      </pc:sldChg>
    </pc:docChg>
  </pc:docChgLst>
  <pc:docChgLst>
    <pc:chgData name="Beakal G Abera" userId="S::babera@gmu.edu::b03b7ea0-bc33-44e1-9977-2f331ec69f2b" providerId="AD" clId="Web-{C43064F2-3324-075D-0285-BABBE248127D}"/>
    <pc:docChg chg="modSld addMainMaster delMainMaster">
      <pc:chgData name="Beakal G Abera" userId="S::babera@gmu.edu::b03b7ea0-bc33-44e1-9977-2f331ec69f2b" providerId="AD" clId="Web-{C43064F2-3324-075D-0285-BABBE248127D}" dt="2022-11-28T11:16:08.849" v="48" actId="1076"/>
      <pc:docMkLst>
        <pc:docMk/>
      </pc:docMkLst>
      <pc:sldChg chg="addSp delSp modSp mod modClrScheme delDesignElem chgLayout">
        <pc:chgData name="Beakal G Abera" userId="S::babera@gmu.edu::b03b7ea0-bc33-44e1-9977-2f331ec69f2b" providerId="AD" clId="Web-{C43064F2-3324-075D-0285-BABBE248127D}" dt="2022-11-28T11:09:16.089" v="10"/>
        <pc:sldMkLst>
          <pc:docMk/>
          <pc:sldMk cId="109857222" sldId="256"/>
        </pc:sldMkLst>
        <pc:spChg chg="mod ord">
          <ac:chgData name="Beakal G Abera" userId="S::babera@gmu.edu::b03b7ea0-bc33-44e1-9977-2f331ec69f2b" providerId="AD" clId="Web-{C43064F2-3324-075D-0285-BABBE248127D}" dt="2022-11-28T11:09:16.089" v="10"/>
          <ac:spMkLst>
            <pc:docMk/>
            <pc:sldMk cId="109857222" sldId="256"/>
            <ac:spMk id="2" creationId="{00000000-0000-0000-0000-000000000000}"/>
          </ac:spMkLst>
        </pc:spChg>
        <pc:spChg chg="mod ord">
          <ac:chgData name="Beakal G Abera" userId="S::babera@gmu.edu::b03b7ea0-bc33-44e1-9977-2f331ec69f2b" providerId="AD" clId="Web-{C43064F2-3324-075D-0285-BABBE248127D}" dt="2022-11-28T11:09:16.089" v="10"/>
          <ac:spMkLst>
            <pc:docMk/>
            <pc:sldMk cId="109857222" sldId="256"/>
            <ac:spMk id="3" creationId="{00000000-0000-0000-0000-000000000000}"/>
          </ac:spMkLst>
        </pc:spChg>
        <pc:spChg chg="add del">
          <ac:chgData name="Beakal G Abera" userId="S::babera@gmu.edu::b03b7ea0-bc33-44e1-9977-2f331ec69f2b" providerId="AD" clId="Web-{C43064F2-3324-075D-0285-BABBE248127D}" dt="2022-11-28T11:09:16.089" v="10"/>
          <ac:spMkLst>
            <pc:docMk/>
            <pc:sldMk cId="109857222" sldId="256"/>
            <ac:spMk id="27" creationId="{27BDFED6-6E33-4606-AFE2-886ADB1C018E}"/>
          </ac:spMkLst>
        </pc:spChg>
        <pc:spChg chg="add del">
          <ac:chgData name="Beakal G Abera" userId="S::babera@gmu.edu::b03b7ea0-bc33-44e1-9977-2f331ec69f2b" providerId="AD" clId="Web-{C43064F2-3324-075D-0285-BABBE248127D}" dt="2022-11-28T11:09:16.089" v="10"/>
          <ac:spMkLst>
            <pc:docMk/>
            <pc:sldMk cId="109857222" sldId="256"/>
            <ac:spMk id="29" creationId="{890DEF05-784E-4B61-89E4-04C4ECF4E5A0}"/>
          </ac:spMkLst>
        </pc:spChg>
        <pc:cxnChg chg="add del">
          <ac:chgData name="Beakal G Abera" userId="S::babera@gmu.edu::b03b7ea0-bc33-44e1-9977-2f331ec69f2b" providerId="AD" clId="Web-{C43064F2-3324-075D-0285-BABBE248127D}" dt="2022-11-28T11:09:16.089" v="10"/>
          <ac:cxnSpMkLst>
            <pc:docMk/>
            <pc:sldMk cId="109857222" sldId="256"/>
            <ac:cxnSpMk id="31" creationId="{C41BAEC7-F7B0-4224-8B18-8F74B7D87F0B}"/>
          </ac:cxnSpMkLst>
        </pc:cxnChg>
      </pc:sldChg>
      <pc:sldChg chg="addSp delSp modSp mod modClrScheme delDesignElem chgLayout">
        <pc:chgData name="Beakal G Abera" userId="S::babera@gmu.edu::b03b7ea0-bc33-44e1-9977-2f331ec69f2b" providerId="AD" clId="Web-{C43064F2-3324-075D-0285-BABBE248127D}" dt="2022-11-28T11:09:16.089" v="10"/>
        <pc:sldMkLst>
          <pc:docMk/>
          <pc:sldMk cId="3773062962" sldId="259"/>
        </pc:sldMkLst>
        <pc:spChg chg="mod ord">
          <ac:chgData name="Beakal G Abera" userId="S::babera@gmu.edu::b03b7ea0-bc33-44e1-9977-2f331ec69f2b" providerId="AD" clId="Web-{C43064F2-3324-075D-0285-BABBE248127D}" dt="2022-11-28T11:09:16.089" v="10"/>
          <ac:spMkLst>
            <pc:docMk/>
            <pc:sldMk cId="3773062962" sldId="259"/>
            <ac:spMk id="2" creationId="{6FBAE7B2-E750-4B21-2F03-CAC96D32AD26}"/>
          </ac:spMkLst>
        </pc:spChg>
        <pc:spChg chg="add del">
          <ac:chgData name="Beakal G Abera" userId="S::babera@gmu.edu::b03b7ea0-bc33-44e1-9977-2f331ec69f2b" providerId="AD" clId="Web-{C43064F2-3324-075D-0285-BABBE248127D}" dt="2022-11-28T11:09:16.089" v="10"/>
          <ac:spMkLst>
            <pc:docMk/>
            <pc:sldMk cId="3773062962" sldId="259"/>
            <ac:spMk id="32" creationId="{56E9B3E6-E277-4D68-BA48-9CB43FFBD6E2}"/>
          </ac:spMkLst>
        </pc:spChg>
        <pc:spChg chg="add del">
          <ac:chgData name="Beakal G Abera" userId="S::babera@gmu.edu::b03b7ea0-bc33-44e1-9977-2f331ec69f2b" providerId="AD" clId="Web-{C43064F2-3324-075D-0285-BABBE248127D}" dt="2022-11-28T11:09:16.089" v="10"/>
          <ac:spMkLst>
            <pc:docMk/>
            <pc:sldMk cId="3773062962" sldId="259"/>
            <ac:spMk id="39" creationId="{D5B0017B-2ECA-49AF-B397-DC140825DF8D}"/>
          </ac:spMkLst>
        </pc:spChg>
        <pc:grpChg chg="add del">
          <ac:chgData name="Beakal G Abera" userId="S::babera@gmu.edu::b03b7ea0-bc33-44e1-9977-2f331ec69f2b" providerId="AD" clId="Web-{C43064F2-3324-075D-0285-BABBE248127D}" dt="2022-11-28T11:09:16.089" v="10"/>
          <ac:grpSpMkLst>
            <pc:docMk/>
            <pc:sldMk cId="3773062962" sldId="259"/>
            <ac:grpSpMk id="34" creationId="{AE1C45F0-260A-458C-96ED-C1F6D2151219}"/>
          </ac:grpSpMkLst>
        </pc:grpChg>
        <pc:graphicFrameChg chg="mod ord">
          <ac:chgData name="Beakal G Abera" userId="S::babera@gmu.edu::b03b7ea0-bc33-44e1-9977-2f331ec69f2b" providerId="AD" clId="Web-{C43064F2-3324-075D-0285-BABBE248127D}" dt="2022-11-28T11:09:16.089" v="10"/>
          <ac:graphicFrameMkLst>
            <pc:docMk/>
            <pc:sldMk cId="3773062962" sldId="259"/>
            <ac:graphicFrameMk id="28" creationId="{42AAB042-F57B-0E57-064D-946D7EF8F325}"/>
          </ac:graphicFrameMkLst>
        </pc:graphicFrameChg>
        <pc:cxnChg chg="add del">
          <ac:chgData name="Beakal G Abera" userId="S::babera@gmu.edu::b03b7ea0-bc33-44e1-9977-2f331ec69f2b" providerId="AD" clId="Web-{C43064F2-3324-075D-0285-BABBE248127D}" dt="2022-11-28T11:09:16.089" v="10"/>
          <ac:cxnSpMkLst>
            <pc:docMk/>
            <pc:sldMk cId="3773062962" sldId="259"/>
            <ac:cxnSpMk id="41" creationId="{6CF1BAF6-AD41-4082-B212-8A1F9A2E8779}"/>
          </ac:cxnSpMkLst>
        </pc:cxnChg>
      </pc:sldChg>
      <pc:sldChg chg="addSp delSp modSp mod modClrScheme delDesignElem chgLayout">
        <pc:chgData name="Beakal G Abera" userId="S::babera@gmu.edu::b03b7ea0-bc33-44e1-9977-2f331ec69f2b" providerId="AD" clId="Web-{C43064F2-3324-075D-0285-BABBE248127D}" dt="2022-11-28T11:09:16.089" v="10"/>
        <pc:sldMkLst>
          <pc:docMk/>
          <pc:sldMk cId="1131736790" sldId="260"/>
        </pc:sldMkLst>
        <pc:spChg chg="mod ord">
          <ac:chgData name="Beakal G Abera" userId="S::babera@gmu.edu::b03b7ea0-bc33-44e1-9977-2f331ec69f2b" providerId="AD" clId="Web-{C43064F2-3324-075D-0285-BABBE248127D}" dt="2022-11-28T11:09:16.089" v="10"/>
          <ac:spMkLst>
            <pc:docMk/>
            <pc:sldMk cId="1131736790" sldId="260"/>
            <ac:spMk id="2" creationId="{33D177D4-EB76-E437-7911-69D361C68FCC}"/>
          </ac:spMkLst>
        </pc:spChg>
        <pc:spChg chg="add del">
          <ac:chgData name="Beakal G Abera" userId="S::babera@gmu.edu::b03b7ea0-bc33-44e1-9977-2f331ec69f2b" providerId="AD" clId="Web-{C43064F2-3324-075D-0285-BABBE248127D}" dt="2022-11-28T11:09:16.089" v="10"/>
          <ac:spMkLst>
            <pc:docMk/>
            <pc:sldMk cId="1131736790" sldId="260"/>
            <ac:spMk id="36" creationId="{2659FDB4-FCBE-4A89-B46D-43D4FA54464D}"/>
          </ac:spMkLst>
        </pc:spChg>
        <pc:graphicFrameChg chg="mod ord">
          <ac:chgData name="Beakal G Abera" userId="S::babera@gmu.edu::b03b7ea0-bc33-44e1-9977-2f331ec69f2b" providerId="AD" clId="Web-{C43064F2-3324-075D-0285-BABBE248127D}" dt="2022-11-28T11:09:16.089" v="10"/>
          <ac:graphicFrameMkLst>
            <pc:docMk/>
            <pc:sldMk cId="1131736790" sldId="260"/>
            <ac:graphicFrameMk id="32" creationId="{BB58A57F-73A2-CFD3-CFAA-0ADAB0409008}"/>
          </ac:graphicFrameMkLst>
        </pc:graphicFrameChg>
        <pc:cxnChg chg="add del">
          <ac:chgData name="Beakal G Abera" userId="S::babera@gmu.edu::b03b7ea0-bc33-44e1-9977-2f331ec69f2b" providerId="AD" clId="Web-{C43064F2-3324-075D-0285-BABBE248127D}" dt="2022-11-28T11:09:16.089" v="10"/>
          <ac:cxnSpMkLst>
            <pc:docMk/>
            <pc:sldMk cId="1131736790" sldId="260"/>
            <ac:cxnSpMk id="38" creationId="{C8F51B3F-8331-4E4A-AE96-D47B1006EEAD}"/>
          </ac:cxnSpMkLst>
        </pc:cxnChg>
      </pc:sldChg>
      <pc:sldChg chg="addSp delSp modSp mod modClrScheme delDesignElem chgLayout">
        <pc:chgData name="Beakal G Abera" userId="S::babera@gmu.edu::b03b7ea0-bc33-44e1-9977-2f331ec69f2b" providerId="AD" clId="Web-{C43064F2-3324-075D-0285-BABBE248127D}" dt="2022-11-28T11:09:16.089" v="10"/>
        <pc:sldMkLst>
          <pc:docMk/>
          <pc:sldMk cId="2756484993" sldId="261"/>
        </pc:sldMkLst>
        <pc:spChg chg="mod ord">
          <ac:chgData name="Beakal G Abera" userId="S::babera@gmu.edu::b03b7ea0-bc33-44e1-9977-2f331ec69f2b" providerId="AD" clId="Web-{C43064F2-3324-075D-0285-BABBE248127D}" dt="2022-11-28T11:09:16.089" v="10"/>
          <ac:spMkLst>
            <pc:docMk/>
            <pc:sldMk cId="2756484993" sldId="261"/>
            <ac:spMk id="2" creationId="{33D177D4-EB76-E437-7911-69D361C68FCC}"/>
          </ac:spMkLst>
        </pc:spChg>
        <pc:spChg chg="mod ord">
          <ac:chgData name="Beakal G Abera" userId="S::babera@gmu.edu::b03b7ea0-bc33-44e1-9977-2f331ec69f2b" providerId="AD" clId="Web-{C43064F2-3324-075D-0285-BABBE248127D}" dt="2022-11-28T11:09:16.089" v="10"/>
          <ac:spMkLst>
            <pc:docMk/>
            <pc:sldMk cId="2756484993" sldId="261"/>
            <ac:spMk id="30" creationId="{1A4B22AC-13D8-D5F9-AC49-9A84A661ECEA}"/>
          </ac:spMkLst>
        </pc:spChg>
        <pc:spChg chg="add del">
          <ac:chgData name="Beakal G Abera" userId="S::babera@gmu.edu::b03b7ea0-bc33-44e1-9977-2f331ec69f2b" providerId="AD" clId="Web-{C43064F2-3324-075D-0285-BABBE248127D}" dt="2022-11-28T11:09:16.089" v="10"/>
          <ac:spMkLst>
            <pc:docMk/>
            <pc:sldMk cId="2756484993" sldId="261"/>
            <ac:spMk id="35" creationId="{7CB4857B-ED7C-444D-9F04-2F885114A1C2}"/>
          </ac:spMkLst>
        </pc:spChg>
        <pc:spChg chg="add del">
          <ac:chgData name="Beakal G Abera" userId="S::babera@gmu.edu::b03b7ea0-bc33-44e1-9977-2f331ec69f2b" providerId="AD" clId="Web-{C43064F2-3324-075D-0285-BABBE248127D}" dt="2022-11-28T11:09:16.089" v="10"/>
          <ac:spMkLst>
            <pc:docMk/>
            <pc:sldMk cId="2756484993" sldId="261"/>
            <ac:spMk id="37" creationId="{D18046FB-44EA-4FD8-A585-EA09A319B2D0}"/>
          </ac:spMkLst>
        </pc:spChg>
        <pc:spChg chg="add del">
          <ac:chgData name="Beakal G Abera" userId="S::babera@gmu.edu::b03b7ea0-bc33-44e1-9977-2f331ec69f2b" providerId="AD" clId="Web-{C43064F2-3324-075D-0285-BABBE248127D}" dt="2022-11-28T11:09:16.089" v="10"/>
          <ac:spMkLst>
            <pc:docMk/>
            <pc:sldMk cId="2756484993" sldId="261"/>
            <ac:spMk id="39" creationId="{479F5F2B-8B58-4140-AE6A-51F6C67B18D9}"/>
          </ac:spMkLst>
        </pc:spChg>
      </pc:sldChg>
      <pc:sldChg chg="addSp delSp modSp mod modClrScheme delDesignElem chgLayout">
        <pc:chgData name="Beakal G Abera" userId="S::babera@gmu.edu::b03b7ea0-bc33-44e1-9977-2f331ec69f2b" providerId="AD" clId="Web-{C43064F2-3324-075D-0285-BABBE248127D}" dt="2022-11-28T11:09:16.089" v="10"/>
        <pc:sldMkLst>
          <pc:docMk/>
          <pc:sldMk cId="1293122845" sldId="262"/>
        </pc:sldMkLst>
        <pc:spChg chg="mod ord">
          <ac:chgData name="Beakal G Abera" userId="S::babera@gmu.edu::b03b7ea0-bc33-44e1-9977-2f331ec69f2b" providerId="AD" clId="Web-{C43064F2-3324-075D-0285-BABBE248127D}" dt="2022-11-28T11:09:16.089" v="10"/>
          <ac:spMkLst>
            <pc:docMk/>
            <pc:sldMk cId="1293122845" sldId="262"/>
            <ac:spMk id="2" creationId="{33D177D4-EB76-E437-7911-69D361C68FCC}"/>
          </ac:spMkLst>
        </pc:spChg>
        <pc:spChg chg="add del">
          <ac:chgData name="Beakal G Abera" userId="S::babera@gmu.edu::b03b7ea0-bc33-44e1-9977-2f331ec69f2b" providerId="AD" clId="Web-{C43064F2-3324-075D-0285-BABBE248127D}" dt="2022-11-28T11:09:16.089" v="10"/>
          <ac:spMkLst>
            <pc:docMk/>
            <pc:sldMk cId="1293122845" sldId="262"/>
            <ac:spMk id="12" creationId="{823AC064-BC96-4F32-8AE1-B2FD38754823}"/>
          </ac:spMkLst>
        </pc:spChg>
        <pc:cxnChg chg="add del">
          <ac:chgData name="Beakal G Abera" userId="S::babera@gmu.edu::b03b7ea0-bc33-44e1-9977-2f331ec69f2b" providerId="AD" clId="Web-{C43064F2-3324-075D-0285-BABBE248127D}" dt="2022-11-28T11:09:16.089" v="10"/>
          <ac:cxnSpMkLst>
            <pc:docMk/>
            <pc:sldMk cId="1293122845" sldId="262"/>
            <ac:cxnSpMk id="14" creationId="{7E7C77BC-7138-40B1-A15B-20F57A494629}"/>
          </ac:cxnSpMkLst>
        </pc:cxnChg>
        <pc:cxnChg chg="add del">
          <ac:chgData name="Beakal G Abera" userId="S::babera@gmu.edu::b03b7ea0-bc33-44e1-9977-2f331ec69f2b" providerId="AD" clId="Web-{C43064F2-3324-075D-0285-BABBE248127D}" dt="2022-11-28T11:09:16.089" v="10"/>
          <ac:cxnSpMkLst>
            <pc:docMk/>
            <pc:sldMk cId="1293122845" sldId="262"/>
            <ac:cxnSpMk id="16" creationId="{DB146403-F3D6-484B-B2ED-97F9565D0370}"/>
          </ac:cxnSpMkLst>
        </pc:cxnChg>
      </pc:sldChg>
      <pc:sldChg chg="addSp delSp modSp mod modClrScheme delDesignElem chgLayout">
        <pc:chgData name="Beakal G Abera" userId="S::babera@gmu.edu::b03b7ea0-bc33-44e1-9977-2f331ec69f2b" providerId="AD" clId="Web-{C43064F2-3324-075D-0285-BABBE248127D}" dt="2022-11-28T11:16:08.849" v="48" actId="1076"/>
        <pc:sldMkLst>
          <pc:docMk/>
          <pc:sldMk cId="4071586796" sldId="263"/>
        </pc:sldMkLst>
        <pc:spChg chg="mod ord">
          <ac:chgData name="Beakal G Abera" userId="S::babera@gmu.edu::b03b7ea0-bc33-44e1-9977-2f331ec69f2b" providerId="AD" clId="Web-{C43064F2-3324-075D-0285-BABBE248127D}" dt="2022-11-28T11:16:08.849" v="48" actId="1076"/>
          <ac:spMkLst>
            <pc:docMk/>
            <pc:sldMk cId="4071586796" sldId="263"/>
            <ac:spMk id="2" creationId="{33D177D4-EB76-E437-7911-69D361C68FCC}"/>
          </ac:spMkLst>
        </pc:spChg>
        <pc:spChg chg="add mod">
          <ac:chgData name="Beakal G Abera" userId="S::babera@gmu.edu::b03b7ea0-bc33-44e1-9977-2f331ec69f2b" providerId="AD" clId="Web-{C43064F2-3324-075D-0285-BABBE248127D}" dt="2022-11-28T11:16:03.098" v="46" actId="1076"/>
          <ac:spMkLst>
            <pc:docMk/>
            <pc:sldMk cId="4071586796" sldId="263"/>
            <ac:spMk id="4" creationId="{43ADBB1B-D206-8201-AA47-BCBE5BC9765A}"/>
          </ac:spMkLst>
        </pc:spChg>
        <pc:spChg chg="add mod">
          <ac:chgData name="Beakal G Abera" userId="S::babera@gmu.edu::b03b7ea0-bc33-44e1-9977-2f331ec69f2b" providerId="AD" clId="Web-{C43064F2-3324-075D-0285-BABBE248127D}" dt="2022-11-28T11:16:06.067" v="47" actId="1076"/>
          <ac:spMkLst>
            <pc:docMk/>
            <pc:sldMk cId="4071586796" sldId="263"/>
            <ac:spMk id="10" creationId="{BEB0F06E-D657-0A14-69EC-496441C60522}"/>
          </ac:spMkLst>
        </pc:spChg>
        <pc:spChg chg="add mod">
          <ac:chgData name="Beakal G Abera" userId="S::babera@gmu.edu::b03b7ea0-bc33-44e1-9977-2f331ec69f2b" providerId="AD" clId="Web-{C43064F2-3324-075D-0285-BABBE248127D}" dt="2022-11-28T11:16:00.598" v="45" actId="1076"/>
          <ac:spMkLst>
            <pc:docMk/>
            <pc:sldMk cId="4071586796" sldId="263"/>
            <ac:spMk id="12" creationId="{E6912846-0DDB-E8E3-F36F-22D20A24C332}"/>
          </ac:spMkLst>
        </pc:spChg>
        <pc:spChg chg="add del">
          <ac:chgData name="Beakal G Abera" userId="S::babera@gmu.edu::b03b7ea0-bc33-44e1-9977-2f331ec69f2b" providerId="AD" clId="Web-{C43064F2-3324-075D-0285-BABBE248127D}" dt="2022-11-28T11:09:16.089" v="10"/>
          <ac:spMkLst>
            <pc:docMk/>
            <pc:sldMk cId="4071586796" sldId="263"/>
            <ac:spMk id="35" creationId="{1BB867FF-FC45-48F7-8104-F89BE54909F1}"/>
          </ac:spMkLst>
        </pc:spChg>
        <pc:spChg chg="add del">
          <ac:chgData name="Beakal G Abera" userId="S::babera@gmu.edu::b03b7ea0-bc33-44e1-9977-2f331ec69f2b" providerId="AD" clId="Web-{C43064F2-3324-075D-0285-BABBE248127D}" dt="2022-11-28T11:09:16.089" v="10"/>
          <ac:spMkLst>
            <pc:docMk/>
            <pc:sldMk cId="4071586796" sldId="263"/>
            <ac:spMk id="37" creationId="{8BB56887-D0D5-4F0C-9E19-7247EB83C8B7}"/>
          </ac:spMkLst>
        </pc:spChg>
        <pc:spChg chg="add del">
          <ac:chgData name="Beakal G Abera" userId="S::babera@gmu.edu::b03b7ea0-bc33-44e1-9977-2f331ec69f2b" providerId="AD" clId="Web-{C43064F2-3324-075D-0285-BABBE248127D}" dt="2022-11-28T11:09:16.089" v="10"/>
          <ac:spMkLst>
            <pc:docMk/>
            <pc:sldMk cId="4071586796" sldId="263"/>
            <ac:spMk id="39" creationId="{081E4A58-353D-44AE-B2FC-2A74E2E400F7}"/>
          </ac:spMkLst>
        </pc:spChg>
      </pc:sldChg>
      <pc:sldChg chg="addSp delSp modSp mod modClrScheme delDesignElem chgLayout">
        <pc:chgData name="Beakal G Abera" userId="S::babera@gmu.edu::b03b7ea0-bc33-44e1-9977-2f331ec69f2b" providerId="AD" clId="Web-{C43064F2-3324-075D-0285-BABBE248127D}" dt="2022-11-28T11:15:10.017" v="44" actId="1076"/>
        <pc:sldMkLst>
          <pc:docMk/>
          <pc:sldMk cId="911047392" sldId="265"/>
        </pc:sldMkLst>
        <pc:spChg chg="mod ord">
          <ac:chgData name="Beakal G Abera" userId="S::babera@gmu.edu::b03b7ea0-bc33-44e1-9977-2f331ec69f2b" providerId="AD" clId="Web-{C43064F2-3324-075D-0285-BABBE248127D}" dt="2022-11-28T11:14:21.842" v="35" actId="1076"/>
          <ac:spMkLst>
            <pc:docMk/>
            <pc:sldMk cId="911047392" sldId="265"/>
            <ac:spMk id="2" creationId="{33D177D4-EB76-E437-7911-69D361C68FCC}"/>
          </ac:spMkLst>
        </pc:spChg>
        <pc:spChg chg="mod ord">
          <ac:chgData name="Beakal G Abera" userId="S::babera@gmu.edu::b03b7ea0-bc33-44e1-9977-2f331ec69f2b" providerId="AD" clId="Web-{C43064F2-3324-075D-0285-BABBE248127D}" dt="2022-11-28T11:09:16.089" v="10"/>
          <ac:spMkLst>
            <pc:docMk/>
            <pc:sldMk cId="911047392" sldId="265"/>
            <ac:spMk id="4" creationId="{1C4E07E5-D192-B8B1-64BA-72046AE3CF9C}"/>
          </ac:spMkLst>
        </pc:spChg>
        <pc:spChg chg="add mod">
          <ac:chgData name="Beakal G Abera" userId="S::babera@gmu.edu::b03b7ea0-bc33-44e1-9977-2f331ec69f2b" providerId="AD" clId="Web-{C43064F2-3324-075D-0285-BABBE248127D}" dt="2022-11-28T11:15:06.173" v="43" actId="1076"/>
          <ac:spMkLst>
            <pc:docMk/>
            <pc:sldMk cId="911047392" sldId="265"/>
            <ac:spMk id="6" creationId="{74F2DF3B-E47A-2D7B-C6DD-F34A347E15A5}"/>
          </ac:spMkLst>
        </pc:spChg>
        <pc:spChg chg="add mod">
          <ac:chgData name="Beakal G Abera" userId="S::babera@gmu.edu::b03b7ea0-bc33-44e1-9977-2f331ec69f2b" providerId="AD" clId="Web-{C43064F2-3324-075D-0285-BABBE248127D}" dt="2022-11-28T11:15:10.017" v="44" actId="1076"/>
          <ac:spMkLst>
            <pc:docMk/>
            <pc:sldMk cId="911047392" sldId="265"/>
            <ac:spMk id="9" creationId="{FDC4C0CE-4FCD-636F-2BD4-1F8E8A1EF45A}"/>
          </ac:spMkLst>
        </pc:spChg>
        <pc:spChg chg="add mod">
          <ac:chgData name="Beakal G Abera" userId="S::babera@gmu.edu::b03b7ea0-bc33-44e1-9977-2f331ec69f2b" providerId="AD" clId="Web-{C43064F2-3324-075D-0285-BABBE248127D}" dt="2022-11-28T11:14:59.673" v="42" actId="1076"/>
          <ac:spMkLst>
            <pc:docMk/>
            <pc:sldMk cId="911047392" sldId="265"/>
            <ac:spMk id="11" creationId="{D0B978F7-5F08-2B5D-9E6B-160C52AA2703}"/>
          </ac:spMkLst>
        </pc:spChg>
        <pc:spChg chg="add del">
          <ac:chgData name="Beakal G Abera" userId="S::babera@gmu.edu::b03b7ea0-bc33-44e1-9977-2f331ec69f2b" providerId="AD" clId="Web-{C43064F2-3324-075D-0285-BABBE248127D}" dt="2022-11-28T11:09:16.089" v="10"/>
          <ac:spMkLst>
            <pc:docMk/>
            <pc:sldMk cId="911047392" sldId="265"/>
            <ac:spMk id="43" creationId="{B5FA7C47-B7C1-4D2E-AB49-ED23BA34BA83}"/>
          </ac:spMkLst>
        </pc:spChg>
        <pc:spChg chg="add del">
          <ac:chgData name="Beakal G Abera" userId="S::babera@gmu.edu::b03b7ea0-bc33-44e1-9977-2f331ec69f2b" providerId="AD" clId="Web-{C43064F2-3324-075D-0285-BABBE248127D}" dt="2022-11-28T11:09:16.089" v="10"/>
          <ac:spMkLst>
            <pc:docMk/>
            <pc:sldMk cId="911047392" sldId="265"/>
            <ac:spMk id="45" creationId="{596EE156-ABF1-4329-A6BA-03B4254E0877}"/>
          </ac:spMkLst>
        </pc:spChg>
        <pc:spChg chg="add del">
          <ac:chgData name="Beakal G Abera" userId="S::babera@gmu.edu::b03b7ea0-bc33-44e1-9977-2f331ec69f2b" providerId="AD" clId="Web-{C43064F2-3324-075D-0285-BABBE248127D}" dt="2022-11-28T11:09:16.089" v="10"/>
          <ac:spMkLst>
            <pc:docMk/>
            <pc:sldMk cId="911047392" sldId="265"/>
            <ac:spMk id="47" creationId="{19B9933F-AAB3-444A-8BB5-9CA194A8BC63}"/>
          </ac:spMkLst>
        </pc:spChg>
        <pc:spChg chg="add del">
          <ac:chgData name="Beakal G Abera" userId="S::babera@gmu.edu::b03b7ea0-bc33-44e1-9977-2f331ec69f2b" providerId="AD" clId="Web-{C43064F2-3324-075D-0285-BABBE248127D}" dt="2022-11-28T11:09:16.089" v="10"/>
          <ac:spMkLst>
            <pc:docMk/>
            <pc:sldMk cId="911047392" sldId="265"/>
            <ac:spMk id="49" creationId="{7D20183A-0B1D-4A1F-89B1-ADBEDBC6E54E}"/>
          </ac:spMkLst>
        </pc:spChg>
        <pc:spChg chg="add del">
          <ac:chgData name="Beakal G Abera" userId="S::babera@gmu.edu::b03b7ea0-bc33-44e1-9977-2f331ec69f2b" providerId="AD" clId="Web-{C43064F2-3324-075D-0285-BABBE248127D}" dt="2022-11-28T11:09:16.089" v="10"/>
          <ac:spMkLst>
            <pc:docMk/>
            <pc:sldMk cId="911047392" sldId="265"/>
            <ac:spMk id="51" creationId="{131031D3-26CD-4214-A9A4-5857EFA15A0C}"/>
          </ac:spMkLst>
        </pc:spChg>
      </pc:sldChg>
      <pc:sldChg chg="addSp delSp modSp mod modClrScheme delDesignElem chgLayout">
        <pc:chgData name="Beakal G Abera" userId="S::babera@gmu.edu::b03b7ea0-bc33-44e1-9977-2f331ec69f2b" providerId="AD" clId="Web-{C43064F2-3324-075D-0285-BABBE248127D}" dt="2022-11-28T11:11:38.238" v="24" actId="14100"/>
        <pc:sldMkLst>
          <pc:docMk/>
          <pc:sldMk cId="3638301653" sldId="266"/>
        </pc:sldMkLst>
        <pc:spChg chg="mod ord">
          <ac:chgData name="Beakal G Abera" userId="S::babera@gmu.edu::b03b7ea0-bc33-44e1-9977-2f331ec69f2b" providerId="AD" clId="Web-{C43064F2-3324-075D-0285-BABBE248127D}" dt="2022-11-28T11:11:38.238" v="24" actId="14100"/>
          <ac:spMkLst>
            <pc:docMk/>
            <pc:sldMk cId="3638301653" sldId="266"/>
            <ac:spMk id="2" creationId="{33D177D4-EB76-E437-7911-69D361C68FCC}"/>
          </ac:spMkLst>
        </pc:spChg>
        <pc:spChg chg="mod ord">
          <ac:chgData name="Beakal G Abera" userId="S::babera@gmu.edu::b03b7ea0-bc33-44e1-9977-2f331ec69f2b" providerId="AD" clId="Web-{C43064F2-3324-075D-0285-BABBE248127D}" dt="2022-11-28T11:09:16.089" v="10"/>
          <ac:spMkLst>
            <pc:docMk/>
            <pc:sldMk cId="3638301653" sldId="266"/>
            <ac:spMk id="7" creationId="{93556C0E-BA97-849E-E935-CCA2E4CA9A18}"/>
          </ac:spMkLst>
        </pc:spChg>
        <pc:spChg chg="add mod">
          <ac:chgData name="Beakal G Abera" userId="S::babera@gmu.edu::b03b7ea0-bc33-44e1-9977-2f331ec69f2b" providerId="AD" clId="Web-{C43064F2-3324-075D-0285-BABBE248127D}" dt="2022-11-28T11:11:05.393" v="21" actId="1076"/>
          <ac:spMkLst>
            <pc:docMk/>
            <pc:sldMk cId="3638301653" sldId="266"/>
            <ac:spMk id="11" creationId="{A9929406-E419-FDF5-F758-D73CAD8354C6}"/>
          </ac:spMkLst>
        </pc:spChg>
        <pc:spChg chg="add mod">
          <ac:chgData name="Beakal G Abera" userId="S::babera@gmu.edu::b03b7ea0-bc33-44e1-9977-2f331ec69f2b" providerId="AD" clId="Web-{C43064F2-3324-075D-0285-BABBE248127D}" dt="2022-11-28T11:11:10.002" v="22" actId="1076"/>
          <ac:spMkLst>
            <pc:docMk/>
            <pc:sldMk cId="3638301653" sldId="266"/>
            <ac:spMk id="14" creationId="{9A3FFA9B-DB3C-E72F-FE45-4C24137398FD}"/>
          </ac:spMkLst>
        </pc:spChg>
        <pc:spChg chg="add del">
          <ac:chgData name="Beakal G Abera" userId="S::babera@gmu.edu::b03b7ea0-bc33-44e1-9977-2f331ec69f2b" providerId="AD" clId="Web-{C43064F2-3324-075D-0285-BABBE248127D}" dt="2022-11-28T11:10:32.328" v="19"/>
          <ac:spMkLst>
            <pc:docMk/>
            <pc:sldMk cId="3638301653" sldId="266"/>
            <ac:spMk id="16" creationId="{6FB874FF-72CB-7B38-D088-0301FBA1F97B}"/>
          </ac:spMkLst>
        </pc:spChg>
        <pc:spChg chg="add">
          <ac:chgData name="Beakal G Abera" userId="S::babera@gmu.edu::b03b7ea0-bc33-44e1-9977-2f331ec69f2b" providerId="AD" clId="Web-{C43064F2-3324-075D-0285-BABBE248127D}" dt="2022-11-28T11:10:57.486" v="20"/>
          <ac:spMkLst>
            <pc:docMk/>
            <pc:sldMk cId="3638301653" sldId="266"/>
            <ac:spMk id="18" creationId="{021D0E12-124C-9752-52AA-A0AD1BBA6D84}"/>
          </ac:spMkLst>
        </pc:spChg>
        <pc:spChg chg="add del">
          <ac:chgData name="Beakal G Abera" userId="S::babera@gmu.edu::b03b7ea0-bc33-44e1-9977-2f331ec69f2b" providerId="AD" clId="Web-{C43064F2-3324-075D-0285-BABBE248127D}" dt="2022-11-28T11:09:16.089" v="10"/>
          <ac:spMkLst>
            <pc:docMk/>
            <pc:sldMk cId="3638301653" sldId="266"/>
            <ac:spMk id="35" creationId="{C9A36457-A5F4-4103-A443-02581C09185B}"/>
          </ac:spMkLst>
        </pc:spChg>
        <pc:spChg chg="add del">
          <ac:chgData name="Beakal G Abera" userId="S::babera@gmu.edu::b03b7ea0-bc33-44e1-9977-2f331ec69f2b" providerId="AD" clId="Web-{C43064F2-3324-075D-0285-BABBE248127D}" dt="2022-11-28T11:09:16.089" v="10"/>
          <ac:spMkLst>
            <pc:docMk/>
            <pc:sldMk cId="3638301653" sldId="266"/>
            <ac:spMk id="37" creationId="{DC5FB7E8-B636-40FA-BE8D-48145C0F5C57}"/>
          </ac:spMkLst>
        </pc:spChg>
        <pc:spChg chg="add del">
          <ac:chgData name="Beakal G Abera" userId="S::babera@gmu.edu::b03b7ea0-bc33-44e1-9977-2f331ec69f2b" providerId="AD" clId="Web-{C43064F2-3324-075D-0285-BABBE248127D}" dt="2022-11-28T11:09:16.089" v="10"/>
          <ac:spMkLst>
            <pc:docMk/>
            <pc:sldMk cId="3638301653" sldId="266"/>
            <ac:spMk id="39" creationId="{142DCE2C-2863-46FA-9BE7-24365A24D9BA}"/>
          </ac:spMkLst>
        </pc:spChg>
      </pc:sldChg>
      <pc:sldChg chg="modSp mod modClrScheme chgLayout">
        <pc:chgData name="Beakal G Abera" userId="S::babera@gmu.edu::b03b7ea0-bc33-44e1-9977-2f331ec69f2b" providerId="AD" clId="Web-{C43064F2-3324-075D-0285-BABBE248127D}" dt="2022-11-28T11:09:16.089" v="10"/>
        <pc:sldMkLst>
          <pc:docMk/>
          <pc:sldMk cId="1731170389" sldId="269"/>
        </pc:sldMkLst>
        <pc:spChg chg="mod ord">
          <ac:chgData name="Beakal G Abera" userId="S::babera@gmu.edu::b03b7ea0-bc33-44e1-9977-2f331ec69f2b" providerId="AD" clId="Web-{C43064F2-3324-075D-0285-BABBE248127D}" dt="2022-11-28T11:09:16.089" v="10"/>
          <ac:spMkLst>
            <pc:docMk/>
            <pc:sldMk cId="1731170389" sldId="269"/>
            <ac:spMk id="2" creationId="{33D177D4-EB76-E437-7911-69D361C68FCC}"/>
          </ac:spMkLst>
        </pc:spChg>
      </pc:sldChg>
      <pc:sldChg chg="addSp delSp modSp mod modClrScheme delDesignElem chgLayout">
        <pc:chgData name="Beakal G Abera" userId="S::babera@gmu.edu::b03b7ea0-bc33-44e1-9977-2f331ec69f2b" providerId="AD" clId="Web-{C43064F2-3324-075D-0285-BABBE248127D}" dt="2022-11-28T11:09:16.089" v="10"/>
        <pc:sldMkLst>
          <pc:docMk/>
          <pc:sldMk cId="1860283354" sldId="273"/>
        </pc:sldMkLst>
        <pc:spChg chg="mod ord">
          <ac:chgData name="Beakal G Abera" userId="S::babera@gmu.edu::b03b7ea0-bc33-44e1-9977-2f331ec69f2b" providerId="AD" clId="Web-{C43064F2-3324-075D-0285-BABBE248127D}" dt="2022-11-28T11:09:16.089" v="10"/>
          <ac:spMkLst>
            <pc:docMk/>
            <pc:sldMk cId="1860283354" sldId="273"/>
            <ac:spMk id="2" creationId="{33D177D4-EB76-E437-7911-69D361C68FCC}"/>
          </ac:spMkLst>
        </pc:spChg>
        <pc:spChg chg="mod ord">
          <ac:chgData name="Beakal G Abera" userId="S::babera@gmu.edu::b03b7ea0-bc33-44e1-9977-2f331ec69f2b" providerId="AD" clId="Web-{C43064F2-3324-075D-0285-BABBE248127D}" dt="2022-11-28T11:09:16.089" v="10"/>
          <ac:spMkLst>
            <pc:docMk/>
            <pc:sldMk cId="1860283354" sldId="273"/>
            <ac:spMk id="30" creationId="{1A4B22AC-13D8-D5F9-AC49-9A84A661ECEA}"/>
          </ac:spMkLst>
        </pc:spChg>
        <pc:spChg chg="add del">
          <ac:chgData name="Beakal G Abera" userId="S::babera@gmu.edu::b03b7ea0-bc33-44e1-9977-2f331ec69f2b" providerId="AD" clId="Web-{C43064F2-3324-075D-0285-BABBE248127D}" dt="2022-11-28T11:09:16.089" v="10"/>
          <ac:spMkLst>
            <pc:docMk/>
            <pc:sldMk cId="1860283354" sldId="273"/>
            <ac:spMk id="54" creationId="{9F835A99-04AC-494A-A572-AFE8413CC938}"/>
          </ac:spMkLst>
        </pc:spChg>
        <pc:spChg chg="add del">
          <ac:chgData name="Beakal G Abera" userId="S::babera@gmu.edu::b03b7ea0-bc33-44e1-9977-2f331ec69f2b" providerId="AD" clId="Web-{C43064F2-3324-075D-0285-BABBE248127D}" dt="2022-11-28T11:09:16.089" v="10"/>
          <ac:spMkLst>
            <pc:docMk/>
            <pc:sldMk cId="1860283354" sldId="273"/>
            <ac:spMk id="55" creationId="{1709F1D5-B0F1-4714-A239-E5B61C161915}"/>
          </ac:spMkLst>
        </pc:spChg>
        <pc:spChg chg="add del">
          <ac:chgData name="Beakal G Abera" userId="S::babera@gmu.edu::b03b7ea0-bc33-44e1-9977-2f331ec69f2b" providerId="AD" clId="Web-{C43064F2-3324-075D-0285-BABBE248127D}" dt="2022-11-28T11:09:16.089" v="10"/>
          <ac:spMkLst>
            <pc:docMk/>
            <pc:sldMk cId="1860283354" sldId="273"/>
            <ac:spMk id="56" creationId="{7B786209-1B0B-4CA9-9BDD-F7327066A84D}"/>
          </ac:spMkLst>
        </pc:spChg>
        <pc:spChg chg="add del">
          <ac:chgData name="Beakal G Abera" userId="S::babera@gmu.edu::b03b7ea0-bc33-44e1-9977-2f331ec69f2b" providerId="AD" clId="Web-{C43064F2-3324-075D-0285-BABBE248127D}" dt="2022-11-28T11:09:16.089" v="10"/>
          <ac:spMkLst>
            <pc:docMk/>
            <pc:sldMk cId="1860283354" sldId="273"/>
            <ac:spMk id="57" creationId="{228FB460-D3FF-4440-A020-05982A09E517}"/>
          </ac:spMkLst>
        </pc:spChg>
        <pc:spChg chg="add del">
          <ac:chgData name="Beakal G Abera" userId="S::babera@gmu.edu::b03b7ea0-bc33-44e1-9977-2f331ec69f2b" providerId="AD" clId="Web-{C43064F2-3324-075D-0285-BABBE248127D}" dt="2022-11-28T11:09:16.089" v="10"/>
          <ac:spMkLst>
            <pc:docMk/>
            <pc:sldMk cId="1860283354" sldId="273"/>
            <ac:spMk id="58" creationId="{2D2964BB-484D-45AE-AD66-D407D0629652}"/>
          </ac:spMkLst>
        </pc:spChg>
        <pc:spChg chg="add del">
          <ac:chgData name="Beakal G Abera" userId="S::babera@gmu.edu::b03b7ea0-bc33-44e1-9977-2f331ec69f2b" providerId="AD" clId="Web-{C43064F2-3324-075D-0285-BABBE248127D}" dt="2022-11-28T11:09:16.089" v="10"/>
          <ac:spMkLst>
            <pc:docMk/>
            <pc:sldMk cId="1860283354" sldId="273"/>
            <ac:spMk id="59" creationId="{14847E93-7DC1-4D4B-8829-B19AA7137C50}"/>
          </ac:spMkLst>
        </pc:spChg>
        <pc:spChg chg="add del">
          <ac:chgData name="Beakal G Abera" userId="S::babera@gmu.edu::b03b7ea0-bc33-44e1-9977-2f331ec69f2b" providerId="AD" clId="Web-{C43064F2-3324-075D-0285-BABBE248127D}" dt="2022-11-28T11:09:16.089" v="10"/>
          <ac:spMkLst>
            <pc:docMk/>
            <pc:sldMk cId="1860283354" sldId="273"/>
            <ac:spMk id="60" creationId="{6691AC69-A76E-4DAB-B565-468B6B87ACF3}"/>
          </ac:spMkLst>
        </pc:spChg>
        <pc:spChg chg="add del">
          <ac:chgData name="Beakal G Abera" userId="S::babera@gmu.edu::b03b7ea0-bc33-44e1-9977-2f331ec69f2b" providerId="AD" clId="Web-{C43064F2-3324-075D-0285-BABBE248127D}" dt="2022-11-28T11:09:16.089" v="10"/>
          <ac:spMkLst>
            <pc:docMk/>
            <pc:sldMk cId="1860283354" sldId="273"/>
            <ac:spMk id="61" creationId="{5566D6E1-03A1-4D73-A4E0-35D74D568A04}"/>
          </ac:spMkLst>
        </pc:spChg>
      </pc:sldChg>
      <pc:sldChg chg="addSp delSp modSp mod modClrScheme delDesignElem chgLayout">
        <pc:chgData name="Beakal G Abera" userId="S::babera@gmu.edu::b03b7ea0-bc33-44e1-9977-2f331ec69f2b" providerId="AD" clId="Web-{C43064F2-3324-075D-0285-BABBE248127D}" dt="2022-11-28T11:09:16.089" v="10"/>
        <pc:sldMkLst>
          <pc:docMk/>
          <pc:sldMk cId="553903336" sldId="274"/>
        </pc:sldMkLst>
        <pc:spChg chg="mod ord">
          <ac:chgData name="Beakal G Abera" userId="S::babera@gmu.edu::b03b7ea0-bc33-44e1-9977-2f331ec69f2b" providerId="AD" clId="Web-{C43064F2-3324-075D-0285-BABBE248127D}" dt="2022-11-28T11:09:16.089" v="10"/>
          <ac:spMkLst>
            <pc:docMk/>
            <pc:sldMk cId="553903336" sldId="274"/>
            <ac:spMk id="2" creationId="{33D177D4-EB76-E437-7911-69D361C68FCC}"/>
          </ac:spMkLst>
        </pc:spChg>
        <pc:spChg chg="add del">
          <ac:chgData name="Beakal G Abera" userId="S::babera@gmu.edu::b03b7ea0-bc33-44e1-9977-2f331ec69f2b" providerId="AD" clId="Web-{C43064F2-3324-075D-0285-BABBE248127D}" dt="2022-11-28T11:09:16.089" v="10"/>
          <ac:spMkLst>
            <pc:docMk/>
            <pc:sldMk cId="553903336" sldId="274"/>
            <ac:spMk id="41" creationId="{37C89E4B-3C9F-44B9-8B86-D9E3D112D8EC}"/>
          </ac:spMkLst>
        </pc:spChg>
        <pc:cxnChg chg="add del">
          <ac:chgData name="Beakal G Abera" userId="S::babera@gmu.edu::b03b7ea0-bc33-44e1-9977-2f331ec69f2b" providerId="AD" clId="Web-{C43064F2-3324-075D-0285-BABBE248127D}" dt="2022-11-28T11:09:16.089" v="10"/>
          <ac:cxnSpMkLst>
            <pc:docMk/>
            <pc:sldMk cId="553903336" sldId="274"/>
            <ac:cxnSpMk id="43" creationId="{AA2EAA10-076F-46BD-8F0F-B9A2FB77A85C}"/>
          </ac:cxnSpMkLst>
        </pc:cxnChg>
        <pc:cxnChg chg="add del">
          <ac:chgData name="Beakal G Abera" userId="S::babera@gmu.edu::b03b7ea0-bc33-44e1-9977-2f331ec69f2b" providerId="AD" clId="Web-{C43064F2-3324-075D-0285-BABBE248127D}" dt="2022-11-28T11:09:16.089" v="10"/>
          <ac:cxnSpMkLst>
            <pc:docMk/>
            <pc:sldMk cId="553903336" sldId="274"/>
            <ac:cxnSpMk id="45" creationId="{D891E407-403B-4764-86C9-33A56D3BCAA3}"/>
          </ac:cxnSpMkLst>
        </pc:cxnChg>
      </pc:sldChg>
      <pc:sldChg chg="addSp delSp modSp mod modClrScheme delDesignElem chgLayout">
        <pc:chgData name="Beakal G Abera" userId="S::babera@gmu.edu::b03b7ea0-bc33-44e1-9977-2f331ec69f2b" providerId="AD" clId="Web-{C43064F2-3324-075D-0285-BABBE248127D}" dt="2022-11-28T11:09:16.089" v="10"/>
        <pc:sldMkLst>
          <pc:docMk/>
          <pc:sldMk cId="1772739000" sldId="275"/>
        </pc:sldMkLst>
        <pc:spChg chg="mod ord">
          <ac:chgData name="Beakal G Abera" userId="S::babera@gmu.edu::b03b7ea0-bc33-44e1-9977-2f331ec69f2b" providerId="AD" clId="Web-{C43064F2-3324-075D-0285-BABBE248127D}" dt="2022-11-28T11:09:16.089" v="10"/>
          <ac:spMkLst>
            <pc:docMk/>
            <pc:sldMk cId="1772739000" sldId="275"/>
            <ac:spMk id="2" creationId="{33D177D4-EB76-E437-7911-69D361C68FCC}"/>
          </ac:spMkLst>
        </pc:spChg>
        <pc:spChg chg="add del">
          <ac:chgData name="Beakal G Abera" userId="S::babera@gmu.edu::b03b7ea0-bc33-44e1-9977-2f331ec69f2b" providerId="AD" clId="Web-{C43064F2-3324-075D-0285-BABBE248127D}" dt="2022-11-28T11:09:16.089" v="10"/>
          <ac:spMkLst>
            <pc:docMk/>
            <pc:sldMk cId="1772739000" sldId="275"/>
            <ac:spMk id="41" creationId="{823AC064-BC96-4F32-8AE1-B2FD38754823}"/>
          </ac:spMkLst>
        </pc:spChg>
        <pc:picChg chg="mod ord">
          <ac:chgData name="Beakal G Abera" userId="S::babera@gmu.edu::b03b7ea0-bc33-44e1-9977-2f331ec69f2b" providerId="AD" clId="Web-{C43064F2-3324-075D-0285-BABBE248127D}" dt="2022-11-28T11:09:16.089" v="10"/>
          <ac:picMkLst>
            <pc:docMk/>
            <pc:sldMk cId="1772739000" sldId="275"/>
            <ac:picMk id="5" creationId="{13B2E59D-CCC5-2470-14EF-3CBF4FA3CD5E}"/>
          </ac:picMkLst>
        </pc:picChg>
        <pc:cxnChg chg="add del">
          <ac:chgData name="Beakal G Abera" userId="S::babera@gmu.edu::b03b7ea0-bc33-44e1-9977-2f331ec69f2b" providerId="AD" clId="Web-{C43064F2-3324-075D-0285-BABBE248127D}" dt="2022-11-28T11:09:16.089" v="10"/>
          <ac:cxnSpMkLst>
            <pc:docMk/>
            <pc:sldMk cId="1772739000" sldId="275"/>
            <ac:cxnSpMk id="42" creationId="{7E7C77BC-7138-40B1-A15B-20F57A494629}"/>
          </ac:cxnSpMkLst>
        </pc:cxnChg>
        <pc:cxnChg chg="add del">
          <ac:chgData name="Beakal G Abera" userId="S::babera@gmu.edu::b03b7ea0-bc33-44e1-9977-2f331ec69f2b" providerId="AD" clId="Web-{C43064F2-3324-075D-0285-BABBE248127D}" dt="2022-11-28T11:09:16.089" v="10"/>
          <ac:cxnSpMkLst>
            <pc:docMk/>
            <pc:sldMk cId="1772739000" sldId="275"/>
            <ac:cxnSpMk id="43" creationId="{DB146403-F3D6-484B-B2ED-97F9565D0370}"/>
          </ac:cxnSpMkLst>
        </pc:cxnChg>
      </pc:sldChg>
      <pc:sldChg chg="modSp mod modClrScheme chgLayout">
        <pc:chgData name="Beakal G Abera" userId="S::babera@gmu.edu::b03b7ea0-bc33-44e1-9977-2f331ec69f2b" providerId="AD" clId="Web-{C43064F2-3324-075D-0285-BABBE248127D}" dt="2022-11-28T11:10:28.234" v="18" actId="1076"/>
        <pc:sldMkLst>
          <pc:docMk/>
          <pc:sldMk cId="523431831" sldId="277"/>
        </pc:sldMkLst>
        <pc:spChg chg="mod ord">
          <ac:chgData name="Beakal G Abera" userId="S::babera@gmu.edu::b03b7ea0-bc33-44e1-9977-2f331ec69f2b" providerId="AD" clId="Web-{C43064F2-3324-075D-0285-BABBE248127D}" dt="2022-11-28T11:09:16.089" v="10"/>
          <ac:spMkLst>
            <pc:docMk/>
            <pc:sldMk cId="523431831" sldId="277"/>
            <ac:spMk id="12" creationId="{DF2861F1-97F9-2111-B93A-DD278D634068}"/>
          </ac:spMkLst>
        </pc:spChg>
        <pc:picChg chg="mod">
          <ac:chgData name="Beakal G Abera" userId="S::babera@gmu.edu::b03b7ea0-bc33-44e1-9977-2f331ec69f2b" providerId="AD" clId="Web-{C43064F2-3324-075D-0285-BABBE248127D}" dt="2022-11-28T11:10:28.234" v="18" actId="1076"/>
          <ac:picMkLst>
            <pc:docMk/>
            <pc:sldMk cId="523431831" sldId="277"/>
            <ac:picMk id="2" creationId="{25630C64-1956-90A5-3FD2-F4D64A598725}"/>
          </ac:picMkLst>
        </pc:picChg>
      </pc:sldChg>
      <pc:sldChg chg="mod modClrScheme chgLayout">
        <pc:chgData name="Beakal G Abera" userId="S::babera@gmu.edu::b03b7ea0-bc33-44e1-9977-2f331ec69f2b" providerId="AD" clId="Web-{C43064F2-3324-075D-0285-BABBE248127D}" dt="2022-11-28T11:09:16.089" v="10"/>
        <pc:sldMkLst>
          <pc:docMk/>
          <pc:sldMk cId="1167241327" sldId="278"/>
        </pc:sldMkLst>
      </pc:sldChg>
      <pc:sldChg chg="mod modClrScheme chgLayout">
        <pc:chgData name="Beakal G Abera" userId="S::babera@gmu.edu::b03b7ea0-bc33-44e1-9977-2f331ec69f2b" providerId="AD" clId="Web-{C43064F2-3324-075D-0285-BABBE248127D}" dt="2022-11-28T11:09:16.089" v="10"/>
        <pc:sldMkLst>
          <pc:docMk/>
          <pc:sldMk cId="4207058024" sldId="279"/>
        </pc:sldMkLst>
      </pc:sldChg>
      <pc:sldChg chg="addSp modSp mod modClrScheme chgLayout">
        <pc:chgData name="Beakal G Abera" userId="S::babera@gmu.edu::b03b7ea0-bc33-44e1-9977-2f331ec69f2b" providerId="AD" clId="Web-{C43064F2-3324-075D-0285-BABBE248127D}" dt="2022-11-28T11:09:16.089" v="10"/>
        <pc:sldMkLst>
          <pc:docMk/>
          <pc:sldMk cId="3122939853" sldId="280"/>
        </pc:sldMkLst>
        <pc:spChg chg="mod ord">
          <ac:chgData name="Beakal G Abera" userId="S::babera@gmu.edu::b03b7ea0-bc33-44e1-9977-2f331ec69f2b" providerId="AD" clId="Web-{C43064F2-3324-075D-0285-BABBE248127D}" dt="2022-11-28T11:09:16.089" v="10"/>
          <ac:spMkLst>
            <pc:docMk/>
            <pc:sldMk cId="3122939853" sldId="280"/>
            <ac:spMk id="2" creationId="{B633A695-35D7-D365-40F1-C007F3A32364}"/>
          </ac:spMkLst>
        </pc:spChg>
        <pc:spChg chg="add">
          <ac:chgData name="Beakal G Abera" userId="S::babera@gmu.edu::b03b7ea0-bc33-44e1-9977-2f331ec69f2b" providerId="AD" clId="Web-{C43064F2-3324-075D-0285-BABBE248127D}" dt="2022-11-28T11:08:17.070" v="2"/>
          <ac:spMkLst>
            <pc:docMk/>
            <pc:sldMk cId="3122939853" sldId="280"/>
            <ac:spMk id="7" creationId="{B790A875-FE1F-78CA-78AF-5F84618520A4}"/>
          </ac:spMkLst>
        </pc:spChg>
        <pc:spChg chg="add">
          <ac:chgData name="Beakal G Abera" userId="S::babera@gmu.edu::b03b7ea0-bc33-44e1-9977-2f331ec69f2b" providerId="AD" clId="Web-{C43064F2-3324-075D-0285-BABBE248127D}" dt="2022-11-28T11:08:17.086" v="3"/>
          <ac:spMkLst>
            <pc:docMk/>
            <pc:sldMk cId="3122939853" sldId="280"/>
            <ac:spMk id="9" creationId="{BC36654D-FBFB-D234-62D8-8EB0F87ECAEF}"/>
          </ac:spMkLst>
        </pc:spChg>
        <pc:spChg chg="add">
          <ac:chgData name="Beakal G Abera" userId="S::babera@gmu.edu::b03b7ea0-bc33-44e1-9977-2f331ec69f2b" providerId="AD" clId="Web-{C43064F2-3324-075D-0285-BABBE248127D}" dt="2022-11-28T11:08:17.086" v="4"/>
          <ac:spMkLst>
            <pc:docMk/>
            <pc:sldMk cId="3122939853" sldId="280"/>
            <ac:spMk id="11" creationId="{17F59547-FB16-E752-84DB-373D1B061B64}"/>
          </ac:spMkLst>
        </pc:spChg>
      </pc:sldChg>
      <pc:sldChg chg="addSp delSp modSp mod modClrScheme delDesignElem chgLayout">
        <pc:chgData name="Beakal G Abera" userId="S::babera@gmu.edu::b03b7ea0-bc33-44e1-9977-2f331ec69f2b" providerId="AD" clId="Web-{C43064F2-3324-075D-0285-BABBE248127D}" dt="2022-11-28T11:12:15.944" v="26" actId="1076"/>
        <pc:sldMkLst>
          <pc:docMk/>
          <pc:sldMk cId="2707402513" sldId="281"/>
        </pc:sldMkLst>
        <pc:spChg chg="mod ord">
          <ac:chgData name="Beakal G Abera" userId="S::babera@gmu.edu::b03b7ea0-bc33-44e1-9977-2f331ec69f2b" providerId="AD" clId="Web-{C43064F2-3324-075D-0285-BABBE248127D}" dt="2022-11-28T11:12:15.944" v="26" actId="1076"/>
          <ac:spMkLst>
            <pc:docMk/>
            <pc:sldMk cId="2707402513" sldId="281"/>
            <ac:spMk id="2" creationId="{6FC32DEB-7B57-C4D0-CEA2-CA46DBB91773}"/>
          </ac:spMkLst>
        </pc:spChg>
        <pc:spChg chg="add del">
          <ac:chgData name="Beakal G Abera" userId="S::babera@gmu.edu::b03b7ea0-bc33-44e1-9977-2f331ec69f2b" providerId="AD" clId="Web-{C43064F2-3324-075D-0285-BABBE248127D}" dt="2022-11-28T11:09:16.089" v="10"/>
          <ac:spMkLst>
            <pc:docMk/>
            <pc:sldMk cId="2707402513" sldId="281"/>
            <ac:spMk id="24" creationId="{56E9B3E6-E277-4D68-BA48-9CB43FFBD6E2}"/>
          </ac:spMkLst>
        </pc:spChg>
        <pc:spChg chg="add del">
          <ac:chgData name="Beakal G Abera" userId="S::babera@gmu.edu::b03b7ea0-bc33-44e1-9977-2f331ec69f2b" providerId="AD" clId="Web-{C43064F2-3324-075D-0285-BABBE248127D}" dt="2022-11-28T11:09:16.089" v="10"/>
          <ac:spMkLst>
            <pc:docMk/>
            <pc:sldMk cId="2707402513" sldId="281"/>
            <ac:spMk id="31" creationId="{D5B0017B-2ECA-49AF-B397-DC140825DF8D}"/>
          </ac:spMkLst>
        </pc:spChg>
        <pc:grpChg chg="add del">
          <ac:chgData name="Beakal G Abera" userId="S::babera@gmu.edu::b03b7ea0-bc33-44e1-9977-2f331ec69f2b" providerId="AD" clId="Web-{C43064F2-3324-075D-0285-BABBE248127D}" dt="2022-11-28T11:09:16.089" v="10"/>
          <ac:grpSpMkLst>
            <pc:docMk/>
            <pc:sldMk cId="2707402513" sldId="281"/>
            <ac:grpSpMk id="26" creationId="{AE1C45F0-260A-458C-96ED-C1F6D2151219}"/>
          </ac:grpSpMkLst>
        </pc:grpChg>
        <pc:graphicFrameChg chg="mod ord">
          <ac:chgData name="Beakal G Abera" userId="S::babera@gmu.edu::b03b7ea0-bc33-44e1-9977-2f331ec69f2b" providerId="AD" clId="Web-{C43064F2-3324-075D-0285-BABBE248127D}" dt="2022-11-28T11:09:16.089" v="10"/>
          <ac:graphicFrameMkLst>
            <pc:docMk/>
            <pc:sldMk cId="2707402513" sldId="281"/>
            <ac:graphicFrameMk id="20" creationId="{01CE194C-40FB-9747-BB22-1F050491291E}"/>
          </ac:graphicFrameMkLst>
        </pc:graphicFrameChg>
        <pc:cxnChg chg="add del">
          <ac:chgData name="Beakal G Abera" userId="S::babera@gmu.edu::b03b7ea0-bc33-44e1-9977-2f331ec69f2b" providerId="AD" clId="Web-{C43064F2-3324-075D-0285-BABBE248127D}" dt="2022-11-28T11:09:16.089" v="10"/>
          <ac:cxnSpMkLst>
            <pc:docMk/>
            <pc:sldMk cId="2707402513" sldId="281"/>
            <ac:cxnSpMk id="33" creationId="{6CF1BAF6-AD41-4082-B212-8A1F9A2E8779}"/>
          </ac:cxnSpMkLst>
        </pc:cxnChg>
      </pc:sldChg>
      <pc:sldMasterChg chg="add del addSldLayout delSldLayout">
        <pc:chgData name="Beakal G Abera" userId="S::babera@gmu.edu::b03b7ea0-bc33-44e1-9977-2f331ec69f2b" providerId="AD" clId="Web-{C43064F2-3324-075D-0285-BABBE248127D}" dt="2022-11-28T11:09:16.089" v="10"/>
        <pc:sldMasterMkLst>
          <pc:docMk/>
          <pc:sldMasterMk cId="529943479" sldId="2147483761"/>
        </pc:sldMasterMkLst>
        <pc:sldLayoutChg chg="add del">
          <pc:chgData name="Beakal G Abera" userId="S::babera@gmu.edu::b03b7ea0-bc33-44e1-9977-2f331ec69f2b" providerId="AD" clId="Web-{C43064F2-3324-075D-0285-BABBE248127D}" dt="2022-11-28T11:09:16.089" v="10"/>
          <pc:sldLayoutMkLst>
            <pc:docMk/>
            <pc:sldMasterMk cId="529943479" sldId="2147483761"/>
            <pc:sldLayoutMk cId="589464000" sldId="2147483762"/>
          </pc:sldLayoutMkLst>
        </pc:sldLayoutChg>
        <pc:sldLayoutChg chg="add del">
          <pc:chgData name="Beakal G Abera" userId="S::babera@gmu.edu::b03b7ea0-bc33-44e1-9977-2f331ec69f2b" providerId="AD" clId="Web-{C43064F2-3324-075D-0285-BABBE248127D}" dt="2022-11-28T11:09:16.089" v="10"/>
          <pc:sldLayoutMkLst>
            <pc:docMk/>
            <pc:sldMasterMk cId="529943479" sldId="2147483761"/>
            <pc:sldLayoutMk cId="3652275415" sldId="2147483763"/>
          </pc:sldLayoutMkLst>
        </pc:sldLayoutChg>
        <pc:sldLayoutChg chg="add del">
          <pc:chgData name="Beakal G Abera" userId="S::babera@gmu.edu::b03b7ea0-bc33-44e1-9977-2f331ec69f2b" providerId="AD" clId="Web-{C43064F2-3324-075D-0285-BABBE248127D}" dt="2022-11-28T11:09:16.089" v="10"/>
          <pc:sldLayoutMkLst>
            <pc:docMk/>
            <pc:sldMasterMk cId="529943479" sldId="2147483761"/>
            <pc:sldLayoutMk cId="1345634323" sldId="2147483764"/>
          </pc:sldLayoutMkLst>
        </pc:sldLayoutChg>
        <pc:sldLayoutChg chg="add del">
          <pc:chgData name="Beakal G Abera" userId="S::babera@gmu.edu::b03b7ea0-bc33-44e1-9977-2f331ec69f2b" providerId="AD" clId="Web-{C43064F2-3324-075D-0285-BABBE248127D}" dt="2022-11-28T11:09:16.089" v="10"/>
          <pc:sldLayoutMkLst>
            <pc:docMk/>
            <pc:sldMasterMk cId="529943479" sldId="2147483761"/>
            <pc:sldLayoutMk cId="1088231748" sldId="2147483765"/>
          </pc:sldLayoutMkLst>
        </pc:sldLayoutChg>
        <pc:sldLayoutChg chg="add del">
          <pc:chgData name="Beakal G Abera" userId="S::babera@gmu.edu::b03b7ea0-bc33-44e1-9977-2f331ec69f2b" providerId="AD" clId="Web-{C43064F2-3324-075D-0285-BABBE248127D}" dt="2022-11-28T11:09:16.089" v="10"/>
          <pc:sldLayoutMkLst>
            <pc:docMk/>
            <pc:sldMasterMk cId="529943479" sldId="2147483761"/>
            <pc:sldLayoutMk cId="3627115942" sldId="2147483766"/>
          </pc:sldLayoutMkLst>
        </pc:sldLayoutChg>
        <pc:sldLayoutChg chg="add del">
          <pc:chgData name="Beakal G Abera" userId="S::babera@gmu.edu::b03b7ea0-bc33-44e1-9977-2f331ec69f2b" providerId="AD" clId="Web-{C43064F2-3324-075D-0285-BABBE248127D}" dt="2022-11-28T11:09:16.089" v="10"/>
          <pc:sldLayoutMkLst>
            <pc:docMk/>
            <pc:sldMasterMk cId="529943479" sldId="2147483761"/>
            <pc:sldLayoutMk cId="4161557813" sldId="2147483767"/>
          </pc:sldLayoutMkLst>
        </pc:sldLayoutChg>
        <pc:sldLayoutChg chg="add del">
          <pc:chgData name="Beakal G Abera" userId="S::babera@gmu.edu::b03b7ea0-bc33-44e1-9977-2f331ec69f2b" providerId="AD" clId="Web-{C43064F2-3324-075D-0285-BABBE248127D}" dt="2022-11-28T11:09:16.089" v="10"/>
          <pc:sldLayoutMkLst>
            <pc:docMk/>
            <pc:sldMasterMk cId="529943479" sldId="2147483761"/>
            <pc:sldLayoutMk cId="2187521018" sldId="2147483768"/>
          </pc:sldLayoutMkLst>
        </pc:sldLayoutChg>
        <pc:sldLayoutChg chg="add del">
          <pc:chgData name="Beakal G Abera" userId="S::babera@gmu.edu::b03b7ea0-bc33-44e1-9977-2f331ec69f2b" providerId="AD" clId="Web-{C43064F2-3324-075D-0285-BABBE248127D}" dt="2022-11-28T11:09:16.089" v="10"/>
          <pc:sldLayoutMkLst>
            <pc:docMk/>
            <pc:sldMasterMk cId="529943479" sldId="2147483761"/>
            <pc:sldLayoutMk cId="3093066833" sldId="2147483769"/>
          </pc:sldLayoutMkLst>
        </pc:sldLayoutChg>
        <pc:sldLayoutChg chg="add del">
          <pc:chgData name="Beakal G Abera" userId="S::babera@gmu.edu::b03b7ea0-bc33-44e1-9977-2f331ec69f2b" providerId="AD" clId="Web-{C43064F2-3324-075D-0285-BABBE248127D}" dt="2022-11-28T11:09:16.089" v="10"/>
          <pc:sldLayoutMkLst>
            <pc:docMk/>
            <pc:sldMasterMk cId="529943479" sldId="2147483761"/>
            <pc:sldLayoutMk cId="3134948126" sldId="2147483770"/>
          </pc:sldLayoutMkLst>
        </pc:sldLayoutChg>
        <pc:sldLayoutChg chg="add del">
          <pc:chgData name="Beakal G Abera" userId="S::babera@gmu.edu::b03b7ea0-bc33-44e1-9977-2f331ec69f2b" providerId="AD" clId="Web-{C43064F2-3324-075D-0285-BABBE248127D}" dt="2022-11-28T11:09:16.089" v="10"/>
          <pc:sldLayoutMkLst>
            <pc:docMk/>
            <pc:sldMasterMk cId="529943479" sldId="2147483761"/>
            <pc:sldLayoutMk cId="831505190" sldId="2147483771"/>
          </pc:sldLayoutMkLst>
        </pc:sldLayoutChg>
        <pc:sldLayoutChg chg="add del">
          <pc:chgData name="Beakal G Abera" userId="S::babera@gmu.edu::b03b7ea0-bc33-44e1-9977-2f331ec69f2b" providerId="AD" clId="Web-{C43064F2-3324-075D-0285-BABBE248127D}" dt="2022-11-28T11:09:16.089" v="10"/>
          <pc:sldLayoutMkLst>
            <pc:docMk/>
            <pc:sldMasterMk cId="529943479" sldId="2147483761"/>
            <pc:sldLayoutMk cId="2010933471" sldId="2147483772"/>
          </pc:sldLayoutMkLst>
        </pc:sldLayoutChg>
      </pc:sldMasterChg>
      <pc:sldMasterChg chg="add del addSldLayout delSldLayout modSldLayout">
        <pc:chgData name="Beakal G Abera" userId="S::babera@gmu.edu::b03b7ea0-bc33-44e1-9977-2f331ec69f2b" providerId="AD" clId="Web-{C43064F2-3324-075D-0285-BABBE248127D}" dt="2022-11-28T11:09:16.089" v="10"/>
        <pc:sldMasterMkLst>
          <pc:docMk/>
          <pc:sldMasterMk cId="429386330" sldId="2147483773"/>
        </pc:sldMasterMkLst>
        <pc:sldLayoutChg chg="add del mod replId">
          <pc:chgData name="Beakal G Abera" userId="S::babera@gmu.edu::b03b7ea0-bc33-44e1-9977-2f331ec69f2b" providerId="AD" clId="Web-{C43064F2-3324-075D-0285-BABBE248127D}" dt="2022-11-28T11:09:16.089" v="10"/>
          <pc:sldLayoutMkLst>
            <pc:docMk/>
            <pc:sldMasterMk cId="429386330" sldId="2147483773"/>
            <pc:sldLayoutMk cId="2660918823" sldId="2147483774"/>
          </pc:sldLayoutMkLst>
        </pc:sldLayoutChg>
        <pc:sldLayoutChg chg="add del mod replId">
          <pc:chgData name="Beakal G Abera" userId="S::babera@gmu.edu::b03b7ea0-bc33-44e1-9977-2f331ec69f2b" providerId="AD" clId="Web-{C43064F2-3324-075D-0285-BABBE248127D}" dt="2022-11-28T11:09:16.089" v="10"/>
          <pc:sldLayoutMkLst>
            <pc:docMk/>
            <pc:sldMasterMk cId="429386330" sldId="2147483773"/>
            <pc:sldLayoutMk cId="2516584205" sldId="2147483775"/>
          </pc:sldLayoutMkLst>
        </pc:sldLayoutChg>
        <pc:sldLayoutChg chg="add del mod replId">
          <pc:chgData name="Beakal G Abera" userId="S::babera@gmu.edu::b03b7ea0-bc33-44e1-9977-2f331ec69f2b" providerId="AD" clId="Web-{C43064F2-3324-075D-0285-BABBE248127D}" dt="2022-11-28T11:09:16.089" v="10"/>
          <pc:sldLayoutMkLst>
            <pc:docMk/>
            <pc:sldMasterMk cId="429386330" sldId="2147483773"/>
            <pc:sldLayoutMk cId="2517555475" sldId="2147483776"/>
          </pc:sldLayoutMkLst>
        </pc:sldLayoutChg>
        <pc:sldLayoutChg chg="add del mod replId">
          <pc:chgData name="Beakal G Abera" userId="S::babera@gmu.edu::b03b7ea0-bc33-44e1-9977-2f331ec69f2b" providerId="AD" clId="Web-{C43064F2-3324-075D-0285-BABBE248127D}" dt="2022-11-28T11:09:16.089" v="10"/>
          <pc:sldLayoutMkLst>
            <pc:docMk/>
            <pc:sldMasterMk cId="429386330" sldId="2147483773"/>
            <pc:sldLayoutMk cId="3040177569" sldId="2147483777"/>
          </pc:sldLayoutMkLst>
        </pc:sldLayoutChg>
        <pc:sldLayoutChg chg="add del mod replId">
          <pc:chgData name="Beakal G Abera" userId="S::babera@gmu.edu::b03b7ea0-bc33-44e1-9977-2f331ec69f2b" providerId="AD" clId="Web-{C43064F2-3324-075D-0285-BABBE248127D}" dt="2022-11-28T11:09:16.089" v="10"/>
          <pc:sldLayoutMkLst>
            <pc:docMk/>
            <pc:sldMasterMk cId="429386330" sldId="2147483773"/>
            <pc:sldLayoutMk cId="96752334" sldId="2147483778"/>
          </pc:sldLayoutMkLst>
        </pc:sldLayoutChg>
        <pc:sldLayoutChg chg="add del mod replId">
          <pc:chgData name="Beakal G Abera" userId="S::babera@gmu.edu::b03b7ea0-bc33-44e1-9977-2f331ec69f2b" providerId="AD" clId="Web-{C43064F2-3324-075D-0285-BABBE248127D}" dt="2022-11-28T11:09:16.089" v="10"/>
          <pc:sldLayoutMkLst>
            <pc:docMk/>
            <pc:sldMasterMk cId="429386330" sldId="2147483773"/>
            <pc:sldLayoutMk cId="2506739755" sldId="2147483779"/>
          </pc:sldLayoutMkLst>
        </pc:sldLayoutChg>
        <pc:sldLayoutChg chg="add del mod replId">
          <pc:chgData name="Beakal G Abera" userId="S::babera@gmu.edu::b03b7ea0-bc33-44e1-9977-2f331ec69f2b" providerId="AD" clId="Web-{C43064F2-3324-075D-0285-BABBE248127D}" dt="2022-11-28T11:09:16.089" v="10"/>
          <pc:sldLayoutMkLst>
            <pc:docMk/>
            <pc:sldMasterMk cId="429386330" sldId="2147483773"/>
            <pc:sldLayoutMk cId="2323131519" sldId="2147483780"/>
          </pc:sldLayoutMkLst>
        </pc:sldLayoutChg>
        <pc:sldLayoutChg chg="add del mod replId">
          <pc:chgData name="Beakal G Abera" userId="S::babera@gmu.edu::b03b7ea0-bc33-44e1-9977-2f331ec69f2b" providerId="AD" clId="Web-{C43064F2-3324-075D-0285-BABBE248127D}" dt="2022-11-28T11:09:16.089" v="10"/>
          <pc:sldLayoutMkLst>
            <pc:docMk/>
            <pc:sldMasterMk cId="429386330" sldId="2147483773"/>
            <pc:sldLayoutMk cId="65808353" sldId="2147483781"/>
          </pc:sldLayoutMkLst>
        </pc:sldLayoutChg>
        <pc:sldLayoutChg chg="add del mod replId">
          <pc:chgData name="Beakal G Abera" userId="S::babera@gmu.edu::b03b7ea0-bc33-44e1-9977-2f331ec69f2b" providerId="AD" clId="Web-{C43064F2-3324-075D-0285-BABBE248127D}" dt="2022-11-28T11:09:16.089" v="10"/>
          <pc:sldLayoutMkLst>
            <pc:docMk/>
            <pc:sldMasterMk cId="429386330" sldId="2147483773"/>
            <pc:sldLayoutMk cId="3654170920" sldId="2147483782"/>
          </pc:sldLayoutMkLst>
        </pc:sldLayoutChg>
        <pc:sldLayoutChg chg="add del mod replId">
          <pc:chgData name="Beakal G Abera" userId="S::babera@gmu.edu::b03b7ea0-bc33-44e1-9977-2f331ec69f2b" providerId="AD" clId="Web-{C43064F2-3324-075D-0285-BABBE248127D}" dt="2022-11-28T11:09:16.089" v="10"/>
          <pc:sldLayoutMkLst>
            <pc:docMk/>
            <pc:sldMasterMk cId="429386330" sldId="2147483773"/>
            <pc:sldLayoutMk cId="3948269923" sldId="2147483783"/>
          </pc:sldLayoutMkLst>
        </pc:sldLayoutChg>
        <pc:sldLayoutChg chg="add del mod replId">
          <pc:chgData name="Beakal G Abera" userId="S::babera@gmu.edu::b03b7ea0-bc33-44e1-9977-2f331ec69f2b" providerId="AD" clId="Web-{C43064F2-3324-075D-0285-BABBE248127D}" dt="2022-11-28T11:09:16.089" v="10"/>
          <pc:sldLayoutMkLst>
            <pc:docMk/>
            <pc:sldMasterMk cId="429386330" sldId="2147483773"/>
            <pc:sldLayoutMk cId="1658559828" sldId="2147483784"/>
          </pc:sldLayoutMkLst>
        </pc:sldLayoutChg>
      </pc:sldMasterChg>
    </pc:docChg>
  </pc:docChgLst>
  <pc:docChgLst>
    <pc:chgData name="Jeanie Bailey" userId="S::jbaile6@gmu.edu::79730e93-28b5-4d5c-afdc-2c39865146ba" providerId="AD" clId="Web-{A7940507-5429-DC39-C6B6-61B3E8DEA16B}"/>
    <pc:docChg chg="modSld">
      <pc:chgData name="Jeanie Bailey" userId="S::jbaile6@gmu.edu::79730e93-28b5-4d5c-afdc-2c39865146ba" providerId="AD" clId="Web-{A7940507-5429-DC39-C6B6-61B3E8DEA16B}" dt="2022-11-21T03:53:28.171" v="21" actId="20577"/>
      <pc:docMkLst>
        <pc:docMk/>
      </pc:docMkLst>
      <pc:sldChg chg="addSp modSp">
        <pc:chgData name="Jeanie Bailey" userId="S::jbaile6@gmu.edu::79730e93-28b5-4d5c-afdc-2c39865146ba" providerId="AD" clId="Web-{A7940507-5429-DC39-C6B6-61B3E8DEA16B}" dt="2022-11-21T03:53:28.171" v="21" actId="20577"/>
        <pc:sldMkLst>
          <pc:docMk/>
          <pc:sldMk cId="1293122845" sldId="262"/>
        </pc:sldMkLst>
        <pc:spChg chg="mod">
          <ac:chgData name="Jeanie Bailey" userId="S::jbaile6@gmu.edu::79730e93-28b5-4d5c-afdc-2c39865146ba" providerId="AD" clId="Web-{A7940507-5429-DC39-C6B6-61B3E8DEA16B}" dt="2022-11-21T03:53:28.171" v="21" actId="20577"/>
          <ac:spMkLst>
            <pc:docMk/>
            <pc:sldMk cId="1293122845" sldId="262"/>
            <ac:spMk id="30" creationId="{1A4B22AC-13D8-D5F9-AC49-9A84A661ECEA}"/>
          </ac:spMkLst>
        </pc:spChg>
        <pc:picChg chg="add mod">
          <ac:chgData name="Jeanie Bailey" userId="S::jbaile6@gmu.edu::79730e93-28b5-4d5c-afdc-2c39865146ba" providerId="AD" clId="Web-{A7940507-5429-DC39-C6B6-61B3E8DEA16B}" dt="2022-11-21T03:52:24.840" v="13" actId="14100"/>
          <ac:picMkLst>
            <pc:docMk/>
            <pc:sldMk cId="1293122845" sldId="262"/>
            <ac:picMk id="3" creationId="{1DA94FAA-F63D-E60B-A272-B00BBD7A126C}"/>
          </ac:picMkLst>
        </pc:picChg>
        <pc:picChg chg="add mod">
          <ac:chgData name="Jeanie Bailey" userId="S::jbaile6@gmu.edu::79730e93-28b5-4d5c-afdc-2c39865146ba" providerId="AD" clId="Web-{A7940507-5429-DC39-C6B6-61B3E8DEA16B}" dt="2022-11-21T03:53:02.264" v="16" actId="1076"/>
          <ac:picMkLst>
            <pc:docMk/>
            <pc:sldMk cId="1293122845" sldId="262"/>
            <ac:picMk id="4" creationId="{970171D9-1853-9EF6-84C2-99B461D5AEEA}"/>
          </ac:picMkLst>
        </pc:picChg>
      </pc:sldChg>
    </pc:docChg>
  </pc:docChgLst>
  <pc:docChgLst>
    <pc:chgData name="Tiarrah A Baynea" userId="S::tbaynea@gmu.edu::f33f0d74-556d-4e6d-9ae9-4585923586d0" providerId="AD" clId="Web-{19386F5F-6AC9-7A10-FDB7-052B3C3EFB74}"/>
    <pc:docChg chg="modSld">
      <pc:chgData name="Tiarrah A Baynea" userId="S::tbaynea@gmu.edu::f33f0d74-556d-4e6d-9ae9-4585923586d0" providerId="AD" clId="Web-{19386F5F-6AC9-7A10-FDB7-052B3C3EFB74}" dt="2022-11-22T18:09:21.661" v="0" actId="20577"/>
      <pc:docMkLst>
        <pc:docMk/>
      </pc:docMkLst>
      <pc:sldChg chg="modSp">
        <pc:chgData name="Tiarrah A Baynea" userId="S::tbaynea@gmu.edu::f33f0d74-556d-4e6d-9ae9-4585923586d0" providerId="AD" clId="Web-{19386F5F-6AC9-7A10-FDB7-052B3C3EFB74}" dt="2022-11-22T18:09:21.661" v="0" actId="20577"/>
        <pc:sldMkLst>
          <pc:docMk/>
          <pc:sldMk cId="553903336" sldId="274"/>
        </pc:sldMkLst>
        <pc:spChg chg="mod">
          <ac:chgData name="Tiarrah A Baynea" userId="S::tbaynea@gmu.edu::f33f0d74-556d-4e6d-9ae9-4585923586d0" providerId="AD" clId="Web-{19386F5F-6AC9-7A10-FDB7-052B3C3EFB74}" dt="2022-11-22T18:09:21.661" v="0" actId="20577"/>
          <ac:spMkLst>
            <pc:docMk/>
            <pc:sldMk cId="553903336" sldId="274"/>
            <ac:spMk id="2" creationId="{33D177D4-EB76-E437-7911-69D361C68FCC}"/>
          </ac:spMkLst>
        </pc:spChg>
      </pc:sldChg>
    </pc:docChg>
  </pc:docChgLst>
  <pc:docChgLst>
    <pc:chgData name="Beakal G Abera" userId="S::babera@gmu.edu::b03b7ea0-bc33-44e1-9977-2f331ec69f2b" providerId="AD" clId="Web-{BB2B1E6D-FDA7-6350-ED7D-F9DF57274AC9}"/>
    <pc:docChg chg="addSld delSld modSld sldOrd">
      <pc:chgData name="Beakal G Abera" userId="S::babera@gmu.edu::b03b7ea0-bc33-44e1-9977-2f331ec69f2b" providerId="AD" clId="Web-{BB2B1E6D-FDA7-6350-ED7D-F9DF57274AC9}" dt="2022-11-29T19:22:53.927" v="164" actId="20577"/>
      <pc:docMkLst>
        <pc:docMk/>
      </pc:docMkLst>
      <pc:sldChg chg="modSp">
        <pc:chgData name="Beakal G Abera" userId="S::babera@gmu.edu::b03b7ea0-bc33-44e1-9977-2f331ec69f2b" providerId="AD" clId="Web-{BB2B1E6D-FDA7-6350-ED7D-F9DF57274AC9}" dt="2022-11-29T01:44:05.746" v="6" actId="14100"/>
        <pc:sldMkLst>
          <pc:docMk/>
          <pc:sldMk cId="3773062962" sldId="259"/>
        </pc:sldMkLst>
        <pc:picChg chg="mod">
          <ac:chgData name="Beakal G Abera" userId="S::babera@gmu.edu::b03b7ea0-bc33-44e1-9977-2f331ec69f2b" providerId="AD" clId="Web-{BB2B1E6D-FDA7-6350-ED7D-F9DF57274AC9}" dt="2022-11-29T01:44:05.746" v="6" actId="14100"/>
          <ac:picMkLst>
            <pc:docMk/>
            <pc:sldMk cId="3773062962" sldId="259"/>
            <ac:picMk id="40" creationId="{693BD8C6-ABAB-DC14-81BA-ADE469B7619B}"/>
          </ac:picMkLst>
        </pc:picChg>
      </pc:sldChg>
      <pc:sldChg chg="modSp">
        <pc:chgData name="Beakal G Abera" userId="S::babera@gmu.edu::b03b7ea0-bc33-44e1-9977-2f331ec69f2b" providerId="AD" clId="Web-{BB2B1E6D-FDA7-6350-ED7D-F9DF57274AC9}" dt="2022-11-29T02:09:52.878" v="45" actId="14100"/>
        <pc:sldMkLst>
          <pc:docMk/>
          <pc:sldMk cId="2756484993" sldId="261"/>
        </pc:sldMkLst>
        <pc:spChg chg="mod">
          <ac:chgData name="Beakal G Abera" userId="S::babera@gmu.edu::b03b7ea0-bc33-44e1-9977-2f331ec69f2b" providerId="AD" clId="Web-{BB2B1E6D-FDA7-6350-ED7D-F9DF57274AC9}" dt="2022-11-29T02:09:52.878" v="45" actId="14100"/>
          <ac:spMkLst>
            <pc:docMk/>
            <pc:sldMk cId="2756484993" sldId="261"/>
            <ac:spMk id="30" creationId="{1A4B22AC-13D8-D5F9-AC49-9A84A661ECEA}"/>
          </ac:spMkLst>
        </pc:spChg>
        <pc:picChg chg="mod">
          <ac:chgData name="Beakal G Abera" userId="S::babera@gmu.edu::b03b7ea0-bc33-44e1-9977-2f331ec69f2b" providerId="AD" clId="Web-{BB2B1E6D-FDA7-6350-ED7D-F9DF57274AC9}" dt="2022-11-29T02:09:31.502" v="41" actId="14100"/>
          <ac:picMkLst>
            <pc:docMk/>
            <pc:sldMk cId="2756484993" sldId="261"/>
            <ac:picMk id="3" creationId="{951BBA64-F034-374E-83EC-C23841DE98F9}"/>
          </ac:picMkLst>
        </pc:picChg>
        <pc:picChg chg="mod">
          <ac:chgData name="Beakal G Abera" userId="S::babera@gmu.edu::b03b7ea0-bc33-44e1-9977-2f331ec69f2b" providerId="AD" clId="Web-{BB2B1E6D-FDA7-6350-ED7D-F9DF57274AC9}" dt="2022-11-29T02:09:44.596" v="44" actId="1076"/>
          <ac:picMkLst>
            <pc:docMk/>
            <pc:sldMk cId="2756484993" sldId="261"/>
            <ac:picMk id="5" creationId="{E663A79F-BDF4-3241-B631-D501BE05B20F}"/>
          </ac:picMkLst>
        </pc:picChg>
      </pc:sldChg>
      <pc:sldChg chg="modSp">
        <pc:chgData name="Beakal G Abera" userId="S::babera@gmu.edu::b03b7ea0-bc33-44e1-9977-2f331ec69f2b" providerId="AD" clId="Web-{BB2B1E6D-FDA7-6350-ED7D-F9DF57274AC9}" dt="2022-11-29T19:22:53.927" v="164" actId="20577"/>
        <pc:sldMkLst>
          <pc:docMk/>
          <pc:sldMk cId="911047392" sldId="265"/>
        </pc:sldMkLst>
        <pc:spChg chg="mod">
          <ac:chgData name="Beakal G Abera" userId="S::babera@gmu.edu::b03b7ea0-bc33-44e1-9977-2f331ec69f2b" providerId="AD" clId="Web-{BB2B1E6D-FDA7-6350-ED7D-F9DF57274AC9}" dt="2022-11-29T19:22:53.927" v="164" actId="20577"/>
          <ac:spMkLst>
            <pc:docMk/>
            <pc:sldMk cId="911047392" sldId="265"/>
            <ac:spMk id="4" creationId="{1C4E07E5-D192-B8B1-64BA-72046AE3CF9C}"/>
          </ac:spMkLst>
        </pc:spChg>
      </pc:sldChg>
      <pc:sldChg chg="modSp addAnim delAnim modAnim">
        <pc:chgData name="Beakal G Abera" userId="S::babera@gmu.edu::b03b7ea0-bc33-44e1-9977-2f331ec69f2b" providerId="AD" clId="Web-{BB2B1E6D-FDA7-6350-ED7D-F9DF57274AC9}" dt="2022-11-29T18:09:42.583" v="136" actId="20577"/>
        <pc:sldMkLst>
          <pc:docMk/>
          <pc:sldMk cId="3638301653" sldId="266"/>
        </pc:sldMkLst>
        <pc:spChg chg="mod">
          <ac:chgData name="Beakal G Abera" userId="S::babera@gmu.edu::b03b7ea0-bc33-44e1-9977-2f331ec69f2b" providerId="AD" clId="Web-{BB2B1E6D-FDA7-6350-ED7D-F9DF57274AC9}" dt="2022-11-29T13:27:29.832" v="132" actId="1076"/>
          <ac:spMkLst>
            <pc:docMk/>
            <pc:sldMk cId="3638301653" sldId="266"/>
            <ac:spMk id="6" creationId="{E3D6BAB1-E7A7-53EE-221F-36BA2130326C}"/>
          </ac:spMkLst>
        </pc:spChg>
        <pc:spChg chg="mod">
          <ac:chgData name="Beakal G Abera" userId="S::babera@gmu.edu::b03b7ea0-bc33-44e1-9977-2f331ec69f2b" providerId="AD" clId="Web-{BB2B1E6D-FDA7-6350-ED7D-F9DF57274AC9}" dt="2022-11-29T18:09:42.583" v="136" actId="20577"/>
          <ac:spMkLst>
            <pc:docMk/>
            <pc:sldMk cId="3638301653" sldId="266"/>
            <ac:spMk id="7" creationId="{93556C0E-BA97-849E-E935-CCA2E4CA9A18}"/>
          </ac:spMkLst>
        </pc:spChg>
      </pc:sldChg>
      <pc:sldChg chg="modSp del">
        <pc:chgData name="Beakal G Abera" userId="S::babera@gmu.edu::b03b7ea0-bc33-44e1-9977-2f331ec69f2b" providerId="AD" clId="Web-{BB2B1E6D-FDA7-6350-ED7D-F9DF57274AC9}" dt="2022-11-29T02:14:34.803" v="111"/>
        <pc:sldMkLst>
          <pc:docMk/>
          <pc:sldMk cId="2707402513" sldId="281"/>
        </pc:sldMkLst>
        <pc:spChg chg="mod">
          <ac:chgData name="Beakal G Abera" userId="S::babera@gmu.edu::b03b7ea0-bc33-44e1-9977-2f331ec69f2b" providerId="AD" clId="Web-{BB2B1E6D-FDA7-6350-ED7D-F9DF57274AC9}" dt="2022-11-29T01:43:00.539" v="3" actId="14100"/>
          <ac:spMkLst>
            <pc:docMk/>
            <pc:sldMk cId="2707402513" sldId="281"/>
            <ac:spMk id="2" creationId="{6FC32DEB-7B57-C4D0-CEA2-CA46DBB91773}"/>
          </ac:spMkLst>
        </pc:spChg>
        <pc:spChg chg="mod">
          <ac:chgData name="Beakal G Abera" userId="S::babera@gmu.edu::b03b7ea0-bc33-44e1-9977-2f331ec69f2b" providerId="AD" clId="Web-{BB2B1E6D-FDA7-6350-ED7D-F9DF57274AC9}" dt="2022-11-29T01:43:25.587" v="5" actId="1076"/>
          <ac:spMkLst>
            <pc:docMk/>
            <pc:sldMk cId="2707402513" sldId="281"/>
            <ac:spMk id="14" creationId="{4967EB22-7780-FF18-D047-370C897B63A7}"/>
          </ac:spMkLst>
        </pc:spChg>
      </pc:sldChg>
      <pc:sldChg chg="add del replId">
        <pc:chgData name="Beakal G Abera" userId="S::babera@gmu.edu::b03b7ea0-bc33-44e1-9977-2f331ec69f2b" providerId="AD" clId="Web-{BB2B1E6D-FDA7-6350-ED7D-F9DF57274AC9}" dt="2022-11-29T02:01:53.190" v="8"/>
        <pc:sldMkLst>
          <pc:docMk/>
          <pc:sldMk cId="2207572485" sldId="282"/>
        </pc:sldMkLst>
      </pc:sldChg>
      <pc:sldChg chg="addSp delSp modSp add ord replId">
        <pc:chgData name="Beakal G Abera" userId="S::babera@gmu.edu::b03b7ea0-bc33-44e1-9977-2f331ec69f2b" providerId="AD" clId="Web-{BB2B1E6D-FDA7-6350-ED7D-F9DF57274AC9}" dt="2022-11-29T02:03:33.479" v="23" actId="1076"/>
        <pc:sldMkLst>
          <pc:docMk/>
          <pc:sldMk cId="3684042146" sldId="282"/>
        </pc:sldMkLst>
        <pc:spChg chg="mod">
          <ac:chgData name="Beakal G Abera" userId="S::babera@gmu.edu::b03b7ea0-bc33-44e1-9977-2f331ec69f2b" providerId="AD" clId="Web-{BB2B1E6D-FDA7-6350-ED7D-F9DF57274AC9}" dt="2022-11-29T02:02:13.552" v="17" actId="20577"/>
          <ac:spMkLst>
            <pc:docMk/>
            <pc:sldMk cId="3684042146" sldId="282"/>
            <ac:spMk id="2" creationId="{33D177D4-EB76-E437-7911-69D361C68FCC}"/>
          </ac:spMkLst>
        </pc:spChg>
        <pc:spChg chg="del">
          <ac:chgData name="Beakal G Abera" userId="S::babera@gmu.edu::b03b7ea0-bc33-44e1-9977-2f331ec69f2b" providerId="AD" clId="Web-{BB2B1E6D-FDA7-6350-ED7D-F9DF57274AC9}" dt="2022-11-29T02:02:03.504" v="10"/>
          <ac:spMkLst>
            <pc:docMk/>
            <pc:sldMk cId="3684042146" sldId="282"/>
            <ac:spMk id="7" creationId="{316F497C-9BBB-F4A9-1716-AE05498D9F99}"/>
          </ac:spMkLst>
        </pc:spChg>
        <pc:spChg chg="add mod">
          <ac:chgData name="Beakal G Abera" userId="S::babera@gmu.edu::b03b7ea0-bc33-44e1-9977-2f331ec69f2b" providerId="AD" clId="Web-{BB2B1E6D-FDA7-6350-ED7D-F9DF57274AC9}" dt="2022-11-29T02:03:33.479" v="23" actId="1076"/>
          <ac:spMkLst>
            <pc:docMk/>
            <pc:sldMk cId="3684042146" sldId="282"/>
            <ac:spMk id="9" creationId="{00B9298C-DAB2-3DE5-EC7B-F99DEE341011}"/>
          </ac:spMkLst>
        </pc:spChg>
        <pc:picChg chg="del">
          <ac:chgData name="Beakal G Abera" userId="S::babera@gmu.edu::b03b7ea0-bc33-44e1-9977-2f331ec69f2b" providerId="AD" clId="Web-{BB2B1E6D-FDA7-6350-ED7D-F9DF57274AC9}" dt="2022-11-29T02:02:05.238" v="12"/>
          <ac:picMkLst>
            <pc:docMk/>
            <pc:sldMk cId="3684042146" sldId="282"/>
            <ac:picMk id="5" creationId="{B7F62B4E-9EF5-B9B2-E7FF-22C2F31F0F01}"/>
          </ac:picMkLst>
        </pc:picChg>
        <pc:picChg chg="del">
          <ac:chgData name="Beakal G Abera" userId="S::babera@gmu.edu::b03b7ea0-bc33-44e1-9977-2f331ec69f2b" providerId="AD" clId="Web-{BB2B1E6D-FDA7-6350-ED7D-F9DF57274AC9}" dt="2022-11-29T02:02:03.504" v="11"/>
          <ac:picMkLst>
            <pc:docMk/>
            <pc:sldMk cId="3684042146" sldId="282"/>
            <ac:picMk id="6" creationId="{1E3267FA-3685-0BB6-AFFE-82E80559D271}"/>
          </ac:picMkLst>
        </pc:picChg>
      </pc:sldChg>
      <pc:sldChg chg="addSp delSp modSp add del replId addAnim">
        <pc:chgData name="Beakal G Abera" userId="S::babera@gmu.edu::b03b7ea0-bc33-44e1-9977-2f331ec69f2b" providerId="AD" clId="Web-{BB2B1E6D-FDA7-6350-ED7D-F9DF57274AC9}" dt="2022-11-29T02:07:35.557" v="35"/>
        <pc:sldMkLst>
          <pc:docMk/>
          <pc:sldMk cId="1413049762" sldId="283"/>
        </pc:sldMkLst>
        <pc:spChg chg="mod">
          <ac:chgData name="Beakal G Abera" userId="S::babera@gmu.edu::b03b7ea0-bc33-44e1-9977-2f331ec69f2b" providerId="AD" clId="Web-{BB2B1E6D-FDA7-6350-ED7D-F9DF57274AC9}" dt="2022-11-29T02:07:09.586" v="29"/>
          <ac:spMkLst>
            <pc:docMk/>
            <pc:sldMk cId="1413049762" sldId="283"/>
            <ac:spMk id="2" creationId="{33D177D4-EB76-E437-7911-69D361C68FCC}"/>
          </ac:spMkLst>
        </pc:spChg>
        <pc:spChg chg="add del mod">
          <ac:chgData name="Beakal G Abera" userId="S::babera@gmu.edu::b03b7ea0-bc33-44e1-9977-2f331ec69f2b" providerId="AD" clId="Web-{BB2B1E6D-FDA7-6350-ED7D-F9DF57274AC9}" dt="2022-11-29T02:07:00.148" v="28"/>
          <ac:spMkLst>
            <pc:docMk/>
            <pc:sldMk cId="1413049762" sldId="283"/>
            <ac:spMk id="5" creationId="{83CDF022-0A26-4DA2-9B60-5DCFFDC4240F}"/>
          </ac:spMkLst>
        </pc:spChg>
        <pc:spChg chg="mod">
          <ac:chgData name="Beakal G Abera" userId="S::babera@gmu.edu::b03b7ea0-bc33-44e1-9977-2f331ec69f2b" providerId="AD" clId="Web-{BB2B1E6D-FDA7-6350-ED7D-F9DF57274AC9}" dt="2022-11-29T02:07:09.586" v="29"/>
          <ac:spMkLst>
            <pc:docMk/>
            <pc:sldMk cId="1413049762" sldId="283"/>
            <ac:spMk id="8" creationId="{1F95816C-88E3-4841-301A-E3A4298D4220}"/>
          </ac:spMkLst>
        </pc:spChg>
        <pc:spChg chg="del">
          <ac:chgData name="Beakal G Abera" userId="S::babera@gmu.edu::b03b7ea0-bc33-44e1-9977-2f331ec69f2b" providerId="AD" clId="Web-{BB2B1E6D-FDA7-6350-ED7D-F9DF57274AC9}" dt="2022-11-29T02:06:10.786" v="27"/>
          <ac:spMkLst>
            <pc:docMk/>
            <pc:sldMk cId="1413049762" sldId="283"/>
            <ac:spMk id="9" creationId="{00B9298C-DAB2-3DE5-EC7B-F99DEE341011}"/>
          </ac:spMkLst>
        </pc:spChg>
        <pc:spChg chg="add mod">
          <ac:chgData name="Beakal G Abera" userId="S::babera@gmu.edu::b03b7ea0-bc33-44e1-9977-2f331ec69f2b" providerId="AD" clId="Web-{BB2B1E6D-FDA7-6350-ED7D-F9DF57274AC9}" dt="2022-11-29T02:07:29.713" v="34"/>
          <ac:spMkLst>
            <pc:docMk/>
            <pc:sldMk cId="1413049762" sldId="283"/>
            <ac:spMk id="11" creationId="{5D88C208-9FF9-50B7-6DF3-95786AF21057}"/>
          </ac:spMkLst>
        </pc:spChg>
        <pc:spChg chg="del">
          <ac:chgData name="Beakal G Abera" userId="S::babera@gmu.edu::b03b7ea0-bc33-44e1-9977-2f331ec69f2b" providerId="AD" clId="Web-{BB2B1E6D-FDA7-6350-ED7D-F9DF57274AC9}" dt="2022-11-29T02:07:09.586" v="29"/>
          <ac:spMkLst>
            <pc:docMk/>
            <pc:sldMk cId="1413049762" sldId="283"/>
            <ac:spMk id="35" creationId="{1BB867FF-FC45-48F7-8104-F89BE54909F1}"/>
          </ac:spMkLst>
        </pc:spChg>
        <pc:spChg chg="del">
          <ac:chgData name="Beakal G Abera" userId="S::babera@gmu.edu::b03b7ea0-bc33-44e1-9977-2f331ec69f2b" providerId="AD" clId="Web-{BB2B1E6D-FDA7-6350-ED7D-F9DF57274AC9}" dt="2022-11-29T02:07:09.586" v="29"/>
          <ac:spMkLst>
            <pc:docMk/>
            <pc:sldMk cId="1413049762" sldId="283"/>
            <ac:spMk id="37" creationId="{8BB56887-D0D5-4F0C-9E19-7247EB83C8B7}"/>
          </ac:spMkLst>
        </pc:spChg>
        <pc:spChg chg="del">
          <ac:chgData name="Beakal G Abera" userId="S::babera@gmu.edu::b03b7ea0-bc33-44e1-9977-2f331ec69f2b" providerId="AD" clId="Web-{BB2B1E6D-FDA7-6350-ED7D-F9DF57274AC9}" dt="2022-11-29T02:07:09.586" v="29"/>
          <ac:spMkLst>
            <pc:docMk/>
            <pc:sldMk cId="1413049762" sldId="283"/>
            <ac:spMk id="39" creationId="{081E4A58-353D-44AE-B2FC-2A74E2E400F7}"/>
          </ac:spMkLst>
        </pc:spChg>
        <pc:spChg chg="add">
          <ac:chgData name="Beakal G Abera" userId="S::babera@gmu.edu::b03b7ea0-bc33-44e1-9977-2f331ec69f2b" providerId="AD" clId="Web-{BB2B1E6D-FDA7-6350-ED7D-F9DF57274AC9}" dt="2022-11-29T02:07:09.586" v="29"/>
          <ac:spMkLst>
            <pc:docMk/>
            <pc:sldMk cId="1413049762" sldId="283"/>
            <ac:spMk id="44" creationId="{8FC9BE17-9A7B-462D-AE50-3D8777387304}"/>
          </ac:spMkLst>
        </pc:spChg>
        <pc:spChg chg="add">
          <ac:chgData name="Beakal G Abera" userId="S::babera@gmu.edu::b03b7ea0-bc33-44e1-9977-2f331ec69f2b" providerId="AD" clId="Web-{BB2B1E6D-FDA7-6350-ED7D-F9DF57274AC9}" dt="2022-11-29T02:07:09.586" v="29"/>
          <ac:spMkLst>
            <pc:docMk/>
            <pc:sldMk cId="1413049762" sldId="283"/>
            <ac:spMk id="46" creationId="{3EBE8569-6AEC-4B8C-8D53-2DE337CDBA65}"/>
          </ac:spMkLst>
        </pc:spChg>
        <pc:spChg chg="add">
          <ac:chgData name="Beakal G Abera" userId="S::babera@gmu.edu::b03b7ea0-bc33-44e1-9977-2f331ec69f2b" providerId="AD" clId="Web-{BB2B1E6D-FDA7-6350-ED7D-F9DF57274AC9}" dt="2022-11-29T02:07:09.586" v="29"/>
          <ac:spMkLst>
            <pc:docMk/>
            <pc:sldMk cId="1413049762" sldId="283"/>
            <ac:spMk id="48" creationId="{55D4142C-5077-457F-A6AD-3FECFDB39685}"/>
          </ac:spMkLst>
        </pc:spChg>
        <pc:spChg chg="add">
          <ac:chgData name="Beakal G Abera" userId="S::babera@gmu.edu::b03b7ea0-bc33-44e1-9977-2f331ec69f2b" providerId="AD" clId="Web-{BB2B1E6D-FDA7-6350-ED7D-F9DF57274AC9}" dt="2022-11-29T02:07:09.586" v="29"/>
          <ac:spMkLst>
            <pc:docMk/>
            <pc:sldMk cId="1413049762" sldId="283"/>
            <ac:spMk id="50" creationId="{7A5F0580-5EE9-419F-96EE-B6529EF6E7D0}"/>
          </ac:spMkLst>
        </pc:spChg>
        <pc:picChg chg="add del mod ord">
          <ac:chgData name="Beakal G Abera" userId="S::babera@gmu.edu::b03b7ea0-bc33-44e1-9977-2f331ec69f2b" providerId="AD" clId="Web-{BB2B1E6D-FDA7-6350-ED7D-F9DF57274AC9}" dt="2022-11-29T02:07:29.713" v="34"/>
          <ac:picMkLst>
            <pc:docMk/>
            <pc:sldMk cId="1413049762" sldId="283"/>
            <ac:picMk id="6" creationId="{A8E07ACB-1BA3-B1E9-5F77-519D7C67A178}"/>
          </ac:picMkLst>
        </pc:picChg>
      </pc:sldChg>
      <pc:sldChg chg="new del">
        <pc:chgData name="Beakal G Abera" userId="S::babera@gmu.edu::b03b7ea0-bc33-44e1-9977-2f331ec69f2b" providerId="AD" clId="Web-{BB2B1E6D-FDA7-6350-ED7D-F9DF57274AC9}" dt="2022-11-29T02:06:01.207" v="25"/>
        <pc:sldMkLst>
          <pc:docMk/>
          <pc:sldMk cId="1821688260" sldId="283"/>
        </pc:sldMkLst>
      </pc:sldChg>
      <pc:sldChg chg="addSp delSp modSp add replId">
        <pc:chgData name="Beakal G Abera" userId="S::babera@gmu.edu::b03b7ea0-bc33-44e1-9977-2f331ec69f2b" providerId="AD" clId="Web-{BB2B1E6D-FDA7-6350-ED7D-F9DF57274AC9}" dt="2022-11-29T02:15:04.867" v="121"/>
        <pc:sldMkLst>
          <pc:docMk/>
          <pc:sldMk cId="3225122212" sldId="283"/>
        </pc:sldMkLst>
        <pc:spChg chg="add del mod">
          <ac:chgData name="Beakal G Abera" userId="S::babera@gmu.edu::b03b7ea0-bc33-44e1-9977-2f331ec69f2b" providerId="AD" clId="Web-{BB2B1E6D-FDA7-6350-ED7D-F9DF57274AC9}" dt="2022-11-29T02:10:06.160" v="46"/>
          <ac:spMkLst>
            <pc:docMk/>
            <pc:sldMk cId="3225122212" sldId="283"/>
            <ac:spMk id="5" creationId="{A8C7F510-0ABD-FC57-F37D-DB19EC64D55D}"/>
          </ac:spMkLst>
        </pc:spChg>
        <pc:spChg chg="del mod">
          <ac:chgData name="Beakal G Abera" userId="S::babera@gmu.edu::b03b7ea0-bc33-44e1-9977-2f331ec69f2b" providerId="AD" clId="Web-{BB2B1E6D-FDA7-6350-ED7D-F9DF57274AC9}" dt="2022-11-29T02:07:43.557" v="39"/>
          <ac:spMkLst>
            <pc:docMk/>
            <pc:sldMk cId="3225122212" sldId="283"/>
            <ac:spMk id="9" creationId="{00B9298C-DAB2-3DE5-EC7B-F99DEE341011}"/>
          </ac:spMkLst>
        </pc:spChg>
        <pc:spChg chg="add del mod">
          <ac:chgData name="Beakal G Abera" userId="S::babera@gmu.edu::b03b7ea0-bc33-44e1-9977-2f331ec69f2b" providerId="AD" clId="Web-{BB2B1E6D-FDA7-6350-ED7D-F9DF57274AC9}" dt="2022-11-29T02:10:19.646" v="48"/>
          <ac:spMkLst>
            <pc:docMk/>
            <pc:sldMk cId="3225122212" sldId="283"/>
            <ac:spMk id="18" creationId="{0F7E1BD5-32B4-C597-C07B-603FBD3EF96F}"/>
          </ac:spMkLst>
        </pc:spChg>
        <pc:spChg chg="add del mod">
          <ac:chgData name="Beakal G Abera" userId="S::babera@gmu.edu::b03b7ea0-bc33-44e1-9977-2f331ec69f2b" providerId="AD" clId="Web-{BB2B1E6D-FDA7-6350-ED7D-F9DF57274AC9}" dt="2022-11-29T02:10:49.023" v="50"/>
          <ac:spMkLst>
            <pc:docMk/>
            <pc:sldMk cId="3225122212" sldId="283"/>
            <ac:spMk id="21" creationId="{6ABFCE90-19FD-ED93-238A-F4B897690747}"/>
          </ac:spMkLst>
        </pc:spChg>
        <pc:spChg chg="add del mod">
          <ac:chgData name="Beakal G Abera" userId="S::babera@gmu.edu::b03b7ea0-bc33-44e1-9977-2f331ec69f2b" providerId="AD" clId="Web-{BB2B1E6D-FDA7-6350-ED7D-F9DF57274AC9}" dt="2022-11-29T02:10:59.320" v="57"/>
          <ac:spMkLst>
            <pc:docMk/>
            <pc:sldMk cId="3225122212" sldId="283"/>
            <ac:spMk id="23" creationId="{D967D9C7-260C-408F-78F9-577C502FDBB3}"/>
          </ac:spMkLst>
        </pc:spChg>
        <pc:graphicFrameChg chg="add del mod ord modGraphic">
          <ac:chgData name="Beakal G Abera" userId="S::babera@gmu.edu::b03b7ea0-bc33-44e1-9977-2f331ec69f2b" providerId="AD" clId="Web-{BB2B1E6D-FDA7-6350-ED7D-F9DF57274AC9}" dt="2022-11-29T02:10:11.473" v="47"/>
          <ac:graphicFrameMkLst>
            <pc:docMk/>
            <pc:sldMk cId="3225122212" sldId="283"/>
            <ac:graphicFrameMk id="6" creationId="{813EC4CE-FBE4-347A-D1FD-625F24007327}"/>
          </ac:graphicFrameMkLst>
        </pc:graphicFrameChg>
        <pc:graphicFrameChg chg="add mod modGraphic">
          <ac:chgData name="Beakal G Abera" userId="S::babera@gmu.edu::b03b7ea0-bc33-44e1-9977-2f331ec69f2b" providerId="AD" clId="Web-{BB2B1E6D-FDA7-6350-ED7D-F9DF57274AC9}" dt="2022-11-29T02:15:04.867" v="121"/>
          <ac:graphicFrameMkLst>
            <pc:docMk/>
            <pc:sldMk cId="3225122212" sldId="283"/>
            <ac:graphicFrameMk id="25" creationId="{29A97B80-13A9-0DE1-7A42-AE02073B6FBB}"/>
          </ac:graphicFrameMkLst>
        </pc:graphicFrameChg>
        <pc:picChg chg="add del mod ord">
          <ac:chgData name="Beakal G Abera" userId="S::babera@gmu.edu::b03b7ea0-bc33-44e1-9977-2f331ec69f2b" providerId="AD" clId="Web-{BB2B1E6D-FDA7-6350-ED7D-F9DF57274AC9}" dt="2022-11-29T02:10:33.303" v="49"/>
          <ac:picMkLst>
            <pc:docMk/>
            <pc:sldMk cId="3225122212" sldId="283"/>
            <ac:picMk id="19" creationId="{D15842BC-CCC2-5411-5469-2F47983E6376}"/>
          </ac:picMkLst>
        </pc:picChg>
        <pc:picChg chg="add mod ord">
          <ac:chgData name="Beakal G Abera" userId="S::babera@gmu.edu::b03b7ea0-bc33-44e1-9977-2f331ec69f2b" providerId="AD" clId="Web-{BB2B1E6D-FDA7-6350-ED7D-F9DF57274AC9}" dt="2022-11-29T02:14:44.428" v="112" actId="1076"/>
          <ac:picMkLst>
            <pc:docMk/>
            <pc:sldMk cId="3225122212" sldId="283"/>
            <ac:picMk id="22" creationId="{EB281010-E54A-53C4-106B-CD27EB901B8A}"/>
          </ac:picMkLst>
        </pc:picChg>
      </pc:sldChg>
    </pc:docChg>
  </pc:docChgLst>
  <pc:docChgLst>
    <pc:chgData name="Esteban Alberto Echandi Maroto" userId="S::eechandi@gmu.edu::d2632e8e-e239-40e9-9995-4156abc20077" providerId="AD" clId="Web-{44955C2E-02FE-5D60-5794-E34D11EEE2E0}"/>
    <pc:docChg chg="addSld delSld modSld">
      <pc:chgData name="Esteban Alberto Echandi Maroto" userId="S::eechandi@gmu.edu::d2632e8e-e239-40e9-9995-4156abc20077" providerId="AD" clId="Web-{44955C2E-02FE-5D60-5794-E34D11EEE2E0}" dt="2022-11-29T02:12:28.282" v="33"/>
      <pc:docMkLst>
        <pc:docMk/>
      </pc:docMkLst>
      <pc:sldChg chg="addSp modSp">
        <pc:chgData name="Esteban Alberto Echandi Maroto" userId="S::eechandi@gmu.edu::d2632e8e-e239-40e9-9995-4156abc20077" providerId="AD" clId="Web-{44955C2E-02FE-5D60-5794-E34D11EEE2E0}" dt="2022-11-29T01:50:46.933" v="12" actId="1076"/>
        <pc:sldMkLst>
          <pc:docMk/>
          <pc:sldMk cId="2756484993" sldId="261"/>
        </pc:sldMkLst>
        <pc:picChg chg="mod modCrop">
          <ac:chgData name="Esteban Alberto Echandi Maroto" userId="S::eechandi@gmu.edu::d2632e8e-e239-40e9-9995-4156abc20077" providerId="AD" clId="Web-{44955C2E-02FE-5D60-5794-E34D11EEE2E0}" dt="2022-11-29T01:50:46.933" v="12" actId="1076"/>
          <ac:picMkLst>
            <pc:docMk/>
            <pc:sldMk cId="2756484993" sldId="261"/>
            <ac:picMk id="3" creationId="{951BBA64-F034-374E-83EC-C23841DE98F9}"/>
          </ac:picMkLst>
        </pc:picChg>
        <pc:picChg chg="add mod">
          <ac:chgData name="Esteban Alberto Echandi Maroto" userId="S::eechandi@gmu.edu::d2632e8e-e239-40e9-9995-4156abc20077" providerId="AD" clId="Web-{44955C2E-02FE-5D60-5794-E34D11EEE2E0}" dt="2022-11-29T01:50:42.980" v="11" actId="1076"/>
          <ac:picMkLst>
            <pc:docMk/>
            <pc:sldMk cId="2756484993" sldId="261"/>
            <ac:picMk id="5" creationId="{E663A79F-BDF4-3241-B631-D501BE05B20F}"/>
          </ac:picMkLst>
        </pc:picChg>
      </pc:sldChg>
      <pc:sldChg chg="addSp">
        <pc:chgData name="Esteban Alberto Echandi Maroto" userId="S::eechandi@gmu.edu::d2632e8e-e239-40e9-9995-4156abc20077" providerId="AD" clId="Web-{44955C2E-02FE-5D60-5794-E34D11EEE2E0}" dt="2022-11-29T02:12:28.282" v="33"/>
        <pc:sldMkLst>
          <pc:docMk/>
          <pc:sldMk cId="1293122845" sldId="262"/>
        </pc:sldMkLst>
        <pc:cxnChg chg="add">
          <ac:chgData name="Esteban Alberto Echandi Maroto" userId="S::eechandi@gmu.edu::d2632e8e-e239-40e9-9995-4156abc20077" providerId="AD" clId="Web-{44955C2E-02FE-5D60-5794-E34D11EEE2E0}" dt="2022-11-29T02:12:28.282" v="33"/>
          <ac:cxnSpMkLst>
            <pc:docMk/>
            <pc:sldMk cId="1293122845" sldId="262"/>
            <ac:cxnSpMk id="7" creationId="{370C9FEA-196F-24DD-A061-416A4E50EAF5}"/>
          </ac:cxnSpMkLst>
        </pc:cxnChg>
      </pc:sldChg>
      <pc:sldChg chg="addSp">
        <pc:chgData name="Esteban Alberto Echandi Maroto" userId="S::eechandi@gmu.edu::d2632e8e-e239-40e9-9995-4156abc20077" providerId="AD" clId="Web-{44955C2E-02FE-5D60-5794-E34D11EEE2E0}" dt="2022-11-29T02:12:26.267" v="32"/>
        <pc:sldMkLst>
          <pc:docMk/>
          <pc:sldMk cId="4071586796" sldId="263"/>
        </pc:sldMkLst>
        <pc:cxnChg chg="add">
          <ac:chgData name="Esteban Alberto Echandi Maroto" userId="S::eechandi@gmu.edu::d2632e8e-e239-40e9-9995-4156abc20077" providerId="AD" clId="Web-{44955C2E-02FE-5D60-5794-E34D11EEE2E0}" dt="2022-11-29T02:12:26.267" v="32"/>
          <ac:cxnSpMkLst>
            <pc:docMk/>
            <pc:sldMk cId="4071586796" sldId="263"/>
            <ac:cxnSpMk id="9" creationId="{3E1CBA5E-0F98-10A2-05C1-0D08F3C21AB2}"/>
          </ac:cxnSpMkLst>
        </pc:cxnChg>
      </pc:sldChg>
      <pc:sldChg chg="addSp">
        <pc:chgData name="Esteban Alberto Echandi Maroto" userId="S::eechandi@gmu.edu::d2632e8e-e239-40e9-9995-4156abc20077" providerId="AD" clId="Web-{44955C2E-02FE-5D60-5794-E34D11EEE2E0}" dt="2022-11-29T02:12:21.048" v="31"/>
        <pc:sldMkLst>
          <pc:docMk/>
          <pc:sldMk cId="911047392" sldId="265"/>
        </pc:sldMkLst>
        <pc:cxnChg chg="add">
          <ac:chgData name="Esteban Alberto Echandi Maroto" userId="S::eechandi@gmu.edu::d2632e8e-e239-40e9-9995-4156abc20077" providerId="AD" clId="Web-{44955C2E-02FE-5D60-5794-E34D11EEE2E0}" dt="2022-11-29T02:12:21.048" v="31"/>
          <ac:cxnSpMkLst>
            <pc:docMk/>
            <pc:sldMk cId="911047392" sldId="265"/>
            <ac:cxnSpMk id="8" creationId="{5733C477-C7A4-7494-7504-E95C11A27057}"/>
          </ac:cxnSpMkLst>
        </pc:cxnChg>
      </pc:sldChg>
      <pc:sldChg chg="del">
        <pc:chgData name="Esteban Alberto Echandi Maroto" userId="S::eechandi@gmu.edu::d2632e8e-e239-40e9-9995-4156abc20077" providerId="AD" clId="Web-{44955C2E-02FE-5D60-5794-E34D11EEE2E0}" dt="2022-11-29T02:11:46.797" v="28"/>
        <pc:sldMkLst>
          <pc:docMk/>
          <pc:sldMk cId="1860283354" sldId="273"/>
        </pc:sldMkLst>
      </pc:sldChg>
      <pc:sldChg chg="modSp">
        <pc:chgData name="Esteban Alberto Echandi Maroto" userId="S::eechandi@gmu.edu::d2632e8e-e239-40e9-9995-4156abc20077" providerId="AD" clId="Web-{44955C2E-02FE-5D60-5794-E34D11EEE2E0}" dt="2022-11-29T02:12:06.032" v="29" actId="1076"/>
        <pc:sldMkLst>
          <pc:docMk/>
          <pc:sldMk cId="4207058024" sldId="279"/>
        </pc:sldMkLst>
        <pc:cxnChg chg="mod">
          <ac:chgData name="Esteban Alberto Echandi Maroto" userId="S::eechandi@gmu.edu::d2632e8e-e239-40e9-9995-4156abc20077" providerId="AD" clId="Web-{44955C2E-02FE-5D60-5794-E34D11EEE2E0}" dt="2022-11-29T02:12:06.032" v="29" actId="1076"/>
          <ac:cxnSpMkLst>
            <pc:docMk/>
            <pc:sldMk cId="4207058024" sldId="279"/>
            <ac:cxnSpMk id="14" creationId="{C4980883-F8D4-DC13-B6D7-19A1F544973D}"/>
          </ac:cxnSpMkLst>
        </pc:cxnChg>
      </pc:sldChg>
      <pc:sldChg chg="addSp">
        <pc:chgData name="Esteban Alberto Echandi Maroto" userId="S::eechandi@gmu.edu::d2632e8e-e239-40e9-9995-4156abc20077" providerId="AD" clId="Web-{44955C2E-02FE-5D60-5794-E34D11EEE2E0}" dt="2022-11-29T02:12:17.720" v="30"/>
        <pc:sldMkLst>
          <pc:docMk/>
          <pc:sldMk cId="3122939853" sldId="280"/>
        </pc:sldMkLst>
        <pc:cxnChg chg="add">
          <ac:chgData name="Esteban Alberto Echandi Maroto" userId="S::eechandi@gmu.edu::d2632e8e-e239-40e9-9995-4156abc20077" providerId="AD" clId="Web-{44955C2E-02FE-5D60-5794-E34D11EEE2E0}" dt="2022-11-29T02:12:17.720" v="30"/>
          <ac:cxnSpMkLst>
            <pc:docMk/>
            <pc:sldMk cId="3122939853" sldId="280"/>
            <ac:cxnSpMk id="8" creationId="{061DE78B-88C9-0B4E-B80D-94EFE06CC010}"/>
          </ac:cxnSpMkLst>
        </pc:cxnChg>
      </pc:sldChg>
      <pc:sldChg chg="addSp delSp modSp add replId addAnim">
        <pc:chgData name="Esteban Alberto Echandi Maroto" userId="S::eechandi@gmu.edu::d2632e8e-e239-40e9-9995-4156abc20077" providerId="AD" clId="Web-{44955C2E-02FE-5D60-5794-E34D11EEE2E0}" dt="2022-11-29T02:11:43.687" v="27" actId="20577"/>
        <pc:sldMkLst>
          <pc:docMk/>
          <pc:sldMk cId="2435011631" sldId="284"/>
        </pc:sldMkLst>
        <pc:spChg chg="add mod">
          <ac:chgData name="Esteban Alberto Echandi Maroto" userId="S::eechandi@gmu.edu::d2632e8e-e239-40e9-9995-4156abc20077" providerId="AD" clId="Web-{44955C2E-02FE-5D60-5794-E34D11EEE2E0}" dt="2022-11-29T02:11:27.953" v="24" actId="1076"/>
          <ac:spMkLst>
            <pc:docMk/>
            <pc:sldMk cId="2435011631" sldId="284"/>
            <ac:spMk id="3" creationId="{B7BD1C61-A60A-CD6E-BF7A-41D8E90CD13A}"/>
          </ac:spMkLst>
        </pc:spChg>
        <pc:spChg chg="mod">
          <ac:chgData name="Esteban Alberto Echandi Maroto" userId="S::eechandi@gmu.edu::d2632e8e-e239-40e9-9995-4156abc20077" providerId="AD" clId="Web-{44955C2E-02FE-5D60-5794-E34D11EEE2E0}" dt="2022-11-29T02:11:43.687" v="27" actId="20577"/>
          <ac:spMkLst>
            <pc:docMk/>
            <pc:sldMk cId="2435011631" sldId="284"/>
            <ac:spMk id="5" creationId="{B7FD9987-50A8-9ACD-87AD-2C5F9043C52D}"/>
          </ac:spMkLst>
        </pc:spChg>
        <pc:spChg chg="mod">
          <ac:chgData name="Esteban Alberto Echandi Maroto" userId="S::eechandi@gmu.edu::d2632e8e-e239-40e9-9995-4156abc20077" providerId="AD" clId="Web-{44955C2E-02FE-5D60-5794-E34D11EEE2E0}" dt="2022-11-29T02:11:15.937" v="21" actId="20577"/>
          <ac:spMkLst>
            <pc:docMk/>
            <pc:sldMk cId="2435011631" sldId="284"/>
            <ac:spMk id="12" creationId="{8EB78CFA-C673-4D7B-9BEA-8845A6BF56DB}"/>
          </ac:spMkLst>
        </pc:spChg>
        <pc:picChg chg="del">
          <ac:chgData name="Esteban Alberto Echandi Maroto" userId="S::eechandi@gmu.edu::d2632e8e-e239-40e9-9995-4156abc20077" providerId="AD" clId="Web-{44955C2E-02FE-5D60-5794-E34D11EEE2E0}" dt="2022-11-29T02:11:18.780" v="22"/>
          <ac:picMkLst>
            <pc:docMk/>
            <pc:sldMk cId="2435011631" sldId="284"/>
            <ac:picMk id="4" creationId="{D77240FE-4801-2BC8-32FC-61CE6DA7357D}"/>
          </ac:picMkLst>
        </pc:picChg>
        <pc:cxnChg chg="mod">
          <ac:chgData name="Esteban Alberto Echandi Maroto" userId="S::eechandi@gmu.edu::d2632e8e-e239-40e9-9995-4156abc20077" providerId="AD" clId="Web-{44955C2E-02FE-5D60-5794-E34D11EEE2E0}" dt="2022-11-29T02:11:32.359" v="25" actId="1076"/>
          <ac:cxnSpMkLst>
            <pc:docMk/>
            <pc:sldMk cId="2435011631" sldId="284"/>
            <ac:cxnSpMk id="14" creationId="{C4980883-F8D4-DC13-B6D7-19A1F544973D}"/>
          </ac:cxnSpMkLst>
        </pc:cxnChg>
      </pc:sldChg>
    </pc:docChg>
  </pc:docChgLst>
  <pc:docChgLst>
    <pc:chgData name="Jeanie Bailey" userId="79730e93-28b5-4d5c-afdc-2c39865146ba" providerId="ADAL" clId="{D466708B-42C7-4325-9DAF-CDE50D7A845C}"/>
    <pc:docChg chg="custSel modSld">
      <pc:chgData name="Jeanie Bailey" userId="79730e93-28b5-4d5c-afdc-2c39865146ba" providerId="ADAL" clId="{D466708B-42C7-4325-9DAF-CDE50D7A845C}" dt="2022-11-29T20:52:43.706" v="167"/>
      <pc:docMkLst>
        <pc:docMk/>
      </pc:docMkLst>
      <pc:sldChg chg="addSp modSp mod modAnim">
        <pc:chgData name="Jeanie Bailey" userId="79730e93-28b5-4d5c-afdc-2c39865146ba" providerId="ADAL" clId="{D466708B-42C7-4325-9DAF-CDE50D7A845C}" dt="2022-11-29T20:52:10.391" v="166"/>
        <pc:sldMkLst>
          <pc:docMk/>
          <pc:sldMk cId="4071586796" sldId="263"/>
        </pc:sldMkLst>
        <pc:spChg chg="mod">
          <ac:chgData name="Jeanie Bailey" userId="79730e93-28b5-4d5c-afdc-2c39865146ba" providerId="ADAL" clId="{D466708B-42C7-4325-9DAF-CDE50D7A845C}" dt="2022-11-29T20:52:10.391" v="166"/>
          <ac:spMkLst>
            <pc:docMk/>
            <pc:sldMk cId="4071586796" sldId="263"/>
            <ac:spMk id="2" creationId="{33D177D4-EB76-E437-7911-69D361C68FCC}"/>
          </ac:spMkLst>
        </pc:spChg>
        <pc:picChg chg="add mod ord">
          <ac:chgData name="Jeanie Bailey" userId="79730e93-28b5-4d5c-afdc-2c39865146ba" providerId="ADAL" clId="{D466708B-42C7-4325-9DAF-CDE50D7A845C}" dt="2022-11-29T20:21:58.056" v="35" actId="166"/>
          <ac:picMkLst>
            <pc:docMk/>
            <pc:sldMk cId="4071586796" sldId="263"/>
            <ac:picMk id="3" creationId="{91C903F2-B805-BE10-0C4F-D2BAD9DD6977}"/>
          </ac:picMkLst>
        </pc:picChg>
      </pc:sldChg>
      <pc:sldChg chg="addSp delSp modSp mod">
        <pc:chgData name="Jeanie Bailey" userId="79730e93-28b5-4d5c-afdc-2c39865146ba" providerId="ADAL" clId="{D466708B-42C7-4325-9DAF-CDE50D7A845C}" dt="2022-11-29T20:51:27.111" v="163" actId="115"/>
        <pc:sldMkLst>
          <pc:docMk/>
          <pc:sldMk cId="917627896" sldId="285"/>
        </pc:sldMkLst>
        <pc:spChg chg="mod">
          <ac:chgData name="Jeanie Bailey" userId="79730e93-28b5-4d5c-afdc-2c39865146ba" providerId="ADAL" clId="{D466708B-42C7-4325-9DAF-CDE50D7A845C}" dt="2022-11-29T20:51:27.111" v="163" actId="115"/>
          <ac:spMkLst>
            <pc:docMk/>
            <pc:sldMk cId="917627896" sldId="285"/>
            <ac:spMk id="2" creationId="{33D177D4-EB76-E437-7911-69D361C68FCC}"/>
          </ac:spMkLst>
        </pc:spChg>
        <pc:spChg chg="mod">
          <ac:chgData name="Jeanie Bailey" userId="79730e93-28b5-4d5c-afdc-2c39865146ba" providerId="ADAL" clId="{D466708B-42C7-4325-9DAF-CDE50D7A845C}" dt="2022-11-29T20:41:39.383" v="141" actId="1076"/>
          <ac:spMkLst>
            <pc:docMk/>
            <pc:sldMk cId="917627896" sldId="285"/>
            <ac:spMk id="7" creationId="{316F497C-9BBB-F4A9-1716-AE05498D9F99}"/>
          </ac:spMkLst>
        </pc:spChg>
        <pc:spChg chg="add mod">
          <ac:chgData name="Jeanie Bailey" userId="79730e93-28b5-4d5c-afdc-2c39865146ba" providerId="ADAL" clId="{D466708B-42C7-4325-9DAF-CDE50D7A845C}" dt="2022-11-29T20:39:17.441" v="108" actId="13822"/>
          <ac:spMkLst>
            <pc:docMk/>
            <pc:sldMk cId="917627896" sldId="285"/>
            <ac:spMk id="13" creationId="{BAF4D431-0943-97CF-F16B-E227B303D7C5}"/>
          </ac:spMkLst>
        </pc:spChg>
        <pc:spChg chg="add mod">
          <ac:chgData name="Jeanie Bailey" userId="79730e93-28b5-4d5c-afdc-2c39865146ba" providerId="ADAL" clId="{D466708B-42C7-4325-9DAF-CDE50D7A845C}" dt="2022-11-29T20:41:47.303" v="142" actId="1076"/>
          <ac:spMkLst>
            <pc:docMk/>
            <pc:sldMk cId="917627896" sldId="285"/>
            <ac:spMk id="14" creationId="{8A45A193-E64C-B51E-D560-EAAAF94A7F30}"/>
          </ac:spMkLst>
        </pc:spChg>
        <pc:picChg chg="mod">
          <ac:chgData name="Jeanie Bailey" userId="79730e93-28b5-4d5c-afdc-2c39865146ba" providerId="ADAL" clId="{D466708B-42C7-4325-9DAF-CDE50D7A845C}" dt="2022-11-29T20:37:10.233" v="98" actId="1076"/>
          <ac:picMkLst>
            <pc:docMk/>
            <pc:sldMk cId="917627896" sldId="285"/>
            <ac:picMk id="5" creationId="{B7F62B4E-9EF5-B9B2-E7FF-22C2F31F0F01}"/>
          </ac:picMkLst>
        </pc:picChg>
        <pc:picChg chg="del">
          <ac:chgData name="Jeanie Bailey" userId="79730e93-28b5-4d5c-afdc-2c39865146ba" providerId="ADAL" clId="{D466708B-42C7-4325-9DAF-CDE50D7A845C}" dt="2022-11-29T20:37:17.129" v="99" actId="478"/>
          <ac:picMkLst>
            <pc:docMk/>
            <pc:sldMk cId="917627896" sldId="285"/>
            <ac:picMk id="6" creationId="{1E3267FA-3685-0BB6-AFFE-82E80559D271}"/>
          </ac:picMkLst>
        </pc:picChg>
        <pc:picChg chg="add mod">
          <ac:chgData name="Jeanie Bailey" userId="79730e93-28b5-4d5c-afdc-2c39865146ba" providerId="ADAL" clId="{D466708B-42C7-4325-9DAF-CDE50D7A845C}" dt="2022-11-29T20:41:35.719" v="140" actId="1076"/>
          <ac:picMkLst>
            <pc:docMk/>
            <pc:sldMk cId="917627896" sldId="285"/>
            <ac:picMk id="11" creationId="{18BB4985-039D-7E57-3C02-A5FDED418867}"/>
          </ac:picMkLst>
        </pc:picChg>
        <pc:picChg chg="add mod">
          <ac:chgData name="Jeanie Bailey" userId="79730e93-28b5-4d5c-afdc-2c39865146ba" providerId="ADAL" clId="{D466708B-42C7-4325-9DAF-CDE50D7A845C}" dt="2022-11-29T20:41:55.955" v="144" actId="1076"/>
          <ac:picMkLst>
            <pc:docMk/>
            <pc:sldMk cId="917627896" sldId="285"/>
            <ac:picMk id="1026" creationId="{B353EFBF-0B88-C1FE-F9E6-DFA46D7A6788}"/>
          </ac:picMkLst>
        </pc:picChg>
      </pc:sldChg>
      <pc:sldChg chg="addSp delSp modSp mod modAnim">
        <pc:chgData name="Jeanie Bailey" userId="79730e93-28b5-4d5c-afdc-2c39865146ba" providerId="ADAL" clId="{D466708B-42C7-4325-9DAF-CDE50D7A845C}" dt="2022-11-29T20:52:43.706" v="167"/>
        <pc:sldMkLst>
          <pc:docMk/>
          <pc:sldMk cId="1710045450" sldId="286"/>
        </pc:sldMkLst>
        <pc:spChg chg="mod">
          <ac:chgData name="Jeanie Bailey" userId="79730e93-28b5-4d5c-afdc-2c39865146ba" providerId="ADAL" clId="{D466708B-42C7-4325-9DAF-CDE50D7A845C}" dt="2022-11-29T20:52:43.706" v="167"/>
          <ac:spMkLst>
            <pc:docMk/>
            <pc:sldMk cId="1710045450" sldId="286"/>
            <ac:spMk id="2" creationId="{33D177D4-EB76-E437-7911-69D361C68FCC}"/>
          </ac:spMkLst>
        </pc:spChg>
        <pc:picChg chg="add mod ord">
          <ac:chgData name="Jeanie Bailey" userId="79730e93-28b5-4d5c-afdc-2c39865146ba" providerId="ADAL" clId="{D466708B-42C7-4325-9DAF-CDE50D7A845C}" dt="2022-11-29T03:15:48.338" v="25" actId="1076"/>
          <ac:picMkLst>
            <pc:docMk/>
            <pc:sldMk cId="1710045450" sldId="286"/>
            <ac:picMk id="5" creationId="{49059C45-9FA7-2537-8922-1BEBEA47B052}"/>
          </ac:picMkLst>
        </pc:picChg>
        <pc:picChg chg="add mod">
          <ac:chgData name="Jeanie Bailey" userId="79730e93-28b5-4d5c-afdc-2c39865146ba" providerId="ADAL" clId="{D466708B-42C7-4325-9DAF-CDE50D7A845C}" dt="2022-11-29T03:09:33.683" v="12" actId="14100"/>
          <ac:picMkLst>
            <pc:docMk/>
            <pc:sldMk cId="1710045450" sldId="286"/>
            <ac:picMk id="7" creationId="{A2493533-785B-4C61-619C-0FC184EEEEB5}"/>
          </ac:picMkLst>
        </pc:picChg>
        <pc:picChg chg="del mod">
          <ac:chgData name="Jeanie Bailey" userId="79730e93-28b5-4d5c-afdc-2c39865146ba" providerId="ADAL" clId="{D466708B-42C7-4325-9DAF-CDE50D7A845C}" dt="2022-11-29T03:08:41.412" v="5" actId="478"/>
          <ac:picMkLst>
            <pc:docMk/>
            <pc:sldMk cId="1710045450" sldId="286"/>
            <ac:picMk id="13" creationId="{C81DB853-CDAD-5A76-0BF5-EC385CB31A0F}"/>
          </ac:picMkLst>
        </pc:picChg>
        <pc:picChg chg="add mod">
          <ac:chgData name="Jeanie Bailey" userId="79730e93-28b5-4d5c-afdc-2c39865146ba" providerId="ADAL" clId="{D466708B-42C7-4325-9DAF-CDE50D7A845C}" dt="2022-11-29T03:19:16.616" v="27" actId="1076"/>
          <ac:picMkLst>
            <pc:docMk/>
            <pc:sldMk cId="1710045450" sldId="286"/>
            <ac:picMk id="14" creationId="{5F592D9E-EF48-741E-355F-FDAD962EE161}"/>
          </ac:picMkLst>
        </pc:picChg>
      </pc:sldChg>
    </pc:docChg>
  </pc:docChgLst>
  <pc:docChgLst>
    <pc:chgData name="Jeanie Bailey" userId="S::jbaile6@gmu.edu::79730e93-28b5-4d5c-afdc-2c39865146ba" providerId="AD" clId="Web-{C5D90D4C-177A-3B4A-B8E4-9D4724F1E5F9}"/>
    <pc:docChg chg="modSld">
      <pc:chgData name="Jeanie Bailey" userId="S::jbaile6@gmu.edu::79730e93-28b5-4d5c-afdc-2c39865146ba" providerId="AD" clId="Web-{C5D90D4C-177A-3B4A-B8E4-9D4724F1E5F9}" dt="2022-11-29T21:23:32.467" v="5" actId="20577"/>
      <pc:docMkLst>
        <pc:docMk/>
      </pc:docMkLst>
      <pc:sldChg chg="modSp">
        <pc:chgData name="Jeanie Bailey" userId="S::jbaile6@gmu.edu::79730e93-28b5-4d5c-afdc-2c39865146ba" providerId="AD" clId="Web-{C5D90D4C-177A-3B4A-B8E4-9D4724F1E5F9}" dt="2022-11-29T21:23:19.280" v="3" actId="20577"/>
        <pc:sldMkLst>
          <pc:docMk/>
          <pc:sldMk cId="4071586796" sldId="263"/>
        </pc:sldMkLst>
        <pc:spChg chg="mod">
          <ac:chgData name="Jeanie Bailey" userId="S::jbaile6@gmu.edu::79730e93-28b5-4d5c-afdc-2c39865146ba" providerId="AD" clId="Web-{C5D90D4C-177A-3B4A-B8E4-9D4724F1E5F9}" dt="2022-11-29T21:23:19.280" v="3" actId="20577"/>
          <ac:spMkLst>
            <pc:docMk/>
            <pc:sldMk cId="4071586796" sldId="263"/>
            <ac:spMk id="2" creationId="{33D177D4-EB76-E437-7911-69D361C68FCC}"/>
          </ac:spMkLst>
        </pc:spChg>
      </pc:sldChg>
      <pc:sldChg chg="modSp">
        <pc:chgData name="Jeanie Bailey" userId="S::jbaile6@gmu.edu::79730e93-28b5-4d5c-afdc-2c39865146ba" providerId="AD" clId="Web-{C5D90D4C-177A-3B4A-B8E4-9D4724F1E5F9}" dt="2022-11-29T21:23:32.467" v="5" actId="20577"/>
        <pc:sldMkLst>
          <pc:docMk/>
          <pc:sldMk cId="917627896" sldId="285"/>
        </pc:sldMkLst>
        <pc:spChg chg="mod">
          <ac:chgData name="Jeanie Bailey" userId="S::jbaile6@gmu.edu::79730e93-28b5-4d5c-afdc-2c39865146ba" providerId="AD" clId="Web-{C5D90D4C-177A-3B4A-B8E4-9D4724F1E5F9}" dt="2022-11-29T21:23:32.467" v="5" actId="20577"/>
          <ac:spMkLst>
            <pc:docMk/>
            <pc:sldMk cId="917627896" sldId="285"/>
            <ac:spMk id="2" creationId="{33D177D4-EB76-E437-7911-69D361C68FCC}"/>
          </ac:spMkLst>
        </pc:spChg>
        <pc:picChg chg="mod">
          <ac:chgData name="Jeanie Bailey" userId="S::jbaile6@gmu.edu::79730e93-28b5-4d5c-afdc-2c39865146ba" providerId="AD" clId="Web-{C5D90D4C-177A-3B4A-B8E4-9D4724F1E5F9}" dt="2022-11-29T20:56:55.024" v="2" actId="1076"/>
          <ac:picMkLst>
            <pc:docMk/>
            <pc:sldMk cId="917627896" sldId="285"/>
            <ac:picMk id="1026" creationId="{B353EFBF-0B88-C1FE-F9E6-DFA46D7A6788}"/>
          </ac:picMkLst>
        </pc:picChg>
      </pc:sldChg>
      <pc:sldChg chg="modSp">
        <pc:chgData name="Jeanie Bailey" userId="S::jbaile6@gmu.edu::79730e93-28b5-4d5c-afdc-2c39865146ba" providerId="AD" clId="Web-{C5D90D4C-177A-3B4A-B8E4-9D4724F1E5F9}" dt="2022-11-29T21:23:26.655" v="4" actId="20577"/>
        <pc:sldMkLst>
          <pc:docMk/>
          <pc:sldMk cId="1710045450" sldId="286"/>
        </pc:sldMkLst>
        <pc:spChg chg="mod">
          <ac:chgData name="Jeanie Bailey" userId="S::jbaile6@gmu.edu::79730e93-28b5-4d5c-afdc-2c39865146ba" providerId="AD" clId="Web-{C5D90D4C-177A-3B4A-B8E4-9D4724F1E5F9}" dt="2022-11-29T21:23:26.655" v="4" actId="20577"/>
          <ac:spMkLst>
            <pc:docMk/>
            <pc:sldMk cId="1710045450" sldId="286"/>
            <ac:spMk id="2" creationId="{33D177D4-EB76-E437-7911-69D361C68FCC}"/>
          </ac:spMkLst>
        </pc:spChg>
      </pc:sldChg>
    </pc:docChg>
  </pc:docChgLst>
  <pc:docChgLst>
    <pc:chgData name="Jeanie Bailey" userId="S::jbaile6@gmu.edu::79730e93-28b5-4d5c-afdc-2c39865146ba" providerId="AD" clId="Web-{53F06DB8-0425-D7F5-A35A-08B2E1C6697F}"/>
    <pc:docChg chg="addSld delSld modSld">
      <pc:chgData name="Jeanie Bailey" userId="S::jbaile6@gmu.edu::79730e93-28b5-4d5c-afdc-2c39865146ba" providerId="AD" clId="Web-{53F06DB8-0425-D7F5-A35A-08B2E1C6697F}" dt="2022-11-29T03:04:29.107" v="115"/>
      <pc:docMkLst>
        <pc:docMk/>
      </pc:docMkLst>
      <pc:sldChg chg="addSp delSp modSp del mod modClrScheme delAnim delDesignElem chgLayout">
        <pc:chgData name="Jeanie Bailey" userId="S::jbaile6@gmu.edu::79730e93-28b5-4d5c-afdc-2c39865146ba" providerId="AD" clId="Web-{53F06DB8-0425-D7F5-A35A-08B2E1C6697F}" dt="2022-11-29T02:58:32.203" v="79"/>
        <pc:sldMkLst>
          <pc:docMk/>
          <pc:sldMk cId="1293122845" sldId="262"/>
        </pc:sldMkLst>
        <pc:spChg chg="mod ord">
          <ac:chgData name="Jeanie Bailey" userId="S::jbaile6@gmu.edu::79730e93-28b5-4d5c-afdc-2c39865146ba" providerId="AD" clId="Web-{53F06DB8-0425-D7F5-A35A-08B2E1C6697F}" dt="2022-11-29T02:57:43.967" v="68" actId="20577"/>
          <ac:spMkLst>
            <pc:docMk/>
            <pc:sldMk cId="1293122845" sldId="262"/>
            <ac:spMk id="2" creationId="{33D177D4-EB76-E437-7911-69D361C68FCC}"/>
          </ac:spMkLst>
        </pc:spChg>
        <pc:spChg chg="add del mod ord">
          <ac:chgData name="Jeanie Bailey" userId="S::jbaile6@gmu.edu::79730e93-28b5-4d5c-afdc-2c39865146ba" providerId="AD" clId="Web-{53F06DB8-0425-D7F5-A35A-08B2E1C6697F}" dt="2022-11-29T02:55:37.680" v="62"/>
          <ac:spMkLst>
            <pc:docMk/>
            <pc:sldMk cId="1293122845" sldId="262"/>
            <ac:spMk id="4" creationId="{778CF78F-0A9B-B1AF-B383-5B5FBA8EDEB5}"/>
          </ac:spMkLst>
        </pc:spChg>
        <pc:spChg chg="add del mod ord">
          <ac:chgData name="Jeanie Bailey" userId="S::jbaile6@gmu.edu::79730e93-28b5-4d5c-afdc-2c39865146ba" providerId="AD" clId="Web-{53F06DB8-0425-D7F5-A35A-08B2E1C6697F}" dt="2022-11-29T02:55:48.993" v="63"/>
          <ac:spMkLst>
            <pc:docMk/>
            <pc:sldMk cId="1293122845" sldId="262"/>
            <ac:spMk id="9" creationId="{BD417C3A-B884-29D5-5865-4CB92AC006AC}"/>
          </ac:spMkLst>
        </pc:spChg>
        <pc:spChg chg="add del mod ord">
          <ac:chgData name="Jeanie Bailey" userId="S::jbaile6@gmu.edu::79730e93-28b5-4d5c-afdc-2c39865146ba" providerId="AD" clId="Web-{53F06DB8-0425-D7F5-A35A-08B2E1C6697F}" dt="2022-11-29T02:55:51.775" v="64"/>
          <ac:spMkLst>
            <pc:docMk/>
            <pc:sldMk cId="1293122845" sldId="262"/>
            <ac:spMk id="10" creationId="{18F895C5-5B79-A33F-CA8E-07EA718B4EFE}"/>
          </ac:spMkLst>
        </pc:spChg>
        <pc:spChg chg="add del mod ord">
          <ac:chgData name="Jeanie Bailey" userId="S::jbaile6@gmu.edu::79730e93-28b5-4d5c-afdc-2c39865146ba" providerId="AD" clId="Web-{53F06DB8-0425-D7F5-A35A-08B2E1C6697F}" dt="2022-11-29T02:55:54.837" v="65"/>
          <ac:spMkLst>
            <pc:docMk/>
            <pc:sldMk cId="1293122845" sldId="262"/>
            <ac:spMk id="11" creationId="{8D2D79F9-B8D5-9D2F-DBFD-6C59151F0B33}"/>
          </ac:spMkLst>
        </pc:spChg>
        <pc:spChg chg="del">
          <ac:chgData name="Jeanie Bailey" userId="S::jbaile6@gmu.edu::79730e93-28b5-4d5c-afdc-2c39865146ba" providerId="AD" clId="Web-{53F06DB8-0425-D7F5-A35A-08B2E1C6697F}" dt="2022-11-29T02:55:30.915" v="61"/>
          <ac:spMkLst>
            <pc:docMk/>
            <pc:sldMk cId="1293122845" sldId="262"/>
            <ac:spMk id="12" creationId="{823AC064-BC96-4F32-8AE1-B2FD38754823}"/>
          </ac:spMkLst>
        </pc:spChg>
        <pc:picChg chg="del">
          <ac:chgData name="Jeanie Bailey" userId="S::jbaile6@gmu.edu::79730e93-28b5-4d5c-afdc-2c39865146ba" providerId="AD" clId="Web-{53F06DB8-0425-D7F5-A35A-08B2E1C6697F}" dt="2022-11-29T02:58:19.546" v="74"/>
          <ac:picMkLst>
            <pc:docMk/>
            <pc:sldMk cId="1293122845" sldId="262"/>
            <ac:picMk id="3" creationId="{D6E2BF94-3A3A-2EC2-57EA-BB1401C069CB}"/>
          </ac:picMkLst>
        </pc:picChg>
        <pc:picChg chg="del">
          <ac:chgData name="Jeanie Bailey" userId="S::jbaile6@gmu.edu::79730e93-28b5-4d5c-afdc-2c39865146ba" providerId="AD" clId="Web-{53F06DB8-0425-D7F5-A35A-08B2E1C6697F}" dt="2022-11-29T02:58:27.718" v="77"/>
          <ac:picMkLst>
            <pc:docMk/>
            <pc:sldMk cId="1293122845" sldId="262"/>
            <ac:picMk id="5" creationId="{5944A1B3-1C7E-94B3-8C02-E9EAFB97D819}"/>
          </ac:picMkLst>
        </pc:picChg>
        <pc:picChg chg="del">
          <ac:chgData name="Jeanie Bailey" userId="S::jbaile6@gmu.edu::79730e93-28b5-4d5c-afdc-2c39865146ba" providerId="AD" clId="Web-{53F06DB8-0425-D7F5-A35A-08B2E1C6697F}" dt="2022-11-29T02:58:19.546" v="73"/>
          <ac:picMkLst>
            <pc:docMk/>
            <pc:sldMk cId="1293122845" sldId="262"/>
            <ac:picMk id="6" creationId="{9E7B24E7-4554-23F3-FE8D-E5C78E67DC6E}"/>
          </ac:picMkLst>
        </pc:picChg>
        <pc:cxnChg chg="del">
          <ac:chgData name="Jeanie Bailey" userId="S::jbaile6@gmu.edu::79730e93-28b5-4d5c-afdc-2c39865146ba" providerId="AD" clId="Web-{53F06DB8-0425-D7F5-A35A-08B2E1C6697F}" dt="2022-11-29T02:55:30.915" v="61"/>
          <ac:cxnSpMkLst>
            <pc:docMk/>
            <pc:sldMk cId="1293122845" sldId="262"/>
            <ac:cxnSpMk id="14" creationId="{7E7C77BC-7138-40B1-A15B-20F57A494629}"/>
          </ac:cxnSpMkLst>
        </pc:cxnChg>
        <pc:cxnChg chg="del">
          <ac:chgData name="Jeanie Bailey" userId="S::jbaile6@gmu.edu::79730e93-28b5-4d5c-afdc-2c39865146ba" providerId="AD" clId="Web-{53F06DB8-0425-D7F5-A35A-08B2E1C6697F}" dt="2022-11-29T02:55:30.915" v="61"/>
          <ac:cxnSpMkLst>
            <pc:docMk/>
            <pc:sldMk cId="1293122845" sldId="262"/>
            <ac:cxnSpMk id="16" creationId="{DB146403-F3D6-484B-B2ED-97F9565D0370}"/>
          </ac:cxnSpMkLst>
        </pc:cxnChg>
      </pc:sldChg>
      <pc:sldChg chg="addSp delSp modSp">
        <pc:chgData name="Jeanie Bailey" userId="S::jbaile6@gmu.edu::79730e93-28b5-4d5c-afdc-2c39865146ba" providerId="AD" clId="Web-{53F06DB8-0425-D7F5-A35A-08B2E1C6697F}" dt="2022-11-29T03:04:29.107" v="115"/>
        <pc:sldMkLst>
          <pc:docMk/>
          <pc:sldMk cId="4071586796" sldId="263"/>
        </pc:sldMkLst>
        <pc:spChg chg="mod">
          <ac:chgData name="Jeanie Bailey" userId="S::jbaile6@gmu.edu::79730e93-28b5-4d5c-afdc-2c39865146ba" providerId="AD" clId="Web-{53F06DB8-0425-D7F5-A35A-08B2E1C6697F}" dt="2022-11-29T03:04:26.904" v="114" actId="20577"/>
          <ac:spMkLst>
            <pc:docMk/>
            <pc:sldMk cId="4071586796" sldId="263"/>
            <ac:spMk id="2" creationId="{33D177D4-EB76-E437-7911-69D361C68FCC}"/>
          </ac:spMkLst>
        </pc:spChg>
        <pc:spChg chg="del">
          <ac:chgData name="Jeanie Bailey" userId="S::jbaile6@gmu.edu::79730e93-28b5-4d5c-afdc-2c39865146ba" providerId="AD" clId="Web-{53F06DB8-0425-D7F5-A35A-08B2E1C6697F}" dt="2022-11-29T02:58:01.186" v="70"/>
          <ac:spMkLst>
            <pc:docMk/>
            <pc:sldMk cId="4071586796" sldId="263"/>
            <ac:spMk id="7" creationId="{316F497C-9BBB-F4A9-1716-AE05498D9F99}"/>
          </ac:spMkLst>
        </pc:spChg>
        <pc:picChg chg="add del mod">
          <ac:chgData name="Jeanie Bailey" userId="S::jbaile6@gmu.edu::79730e93-28b5-4d5c-afdc-2c39865146ba" providerId="AD" clId="Web-{53F06DB8-0425-D7F5-A35A-08B2E1C6697F}" dt="2022-11-29T03:02:44.322" v="97"/>
          <ac:picMkLst>
            <pc:docMk/>
            <pc:sldMk cId="4071586796" sldId="263"/>
            <ac:picMk id="3" creationId="{51930F96-7CEE-3A56-5893-29E0EEB51221}"/>
          </ac:picMkLst>
        </pc:picChg>
        <pc:picChg chg="del">
          <ac:chgData name="Jeanie Bailey" userId="S::jbaile6@gmu.edu::79730e93-28b5-4d5c-afdc-2c39865146ba" providerId="AD" clId="Web-{53F06DB8-0425-D7F5-A35A-08B2E1C6697F}" dt="2022-11-29T02:58:04.233" v="71"/>
          <ac:picMkLst>
            <pc:docMk/>
            <pc:sldMk cId="4071586796" sldId="263"/>
            <ac:picMk id="5" creationId="{B7F62B4E-9EF5-B9B2-E7FF-22C2F31F0F01}"/>
          </ac:picMkLst>
        </pc:picChg>
        <pc:picChg chg="del">
          <ac:chgData name="Jeanie Bailey" userId="S::jbaile6@gmu.edu::79730e93-28b5-4d5c-afdc-2c39865146ba" providerId="AD" clId="Web-{53F06DB8-0425-D7F5-A35A-08B2E1C6697F}" dt="2022-11-29T02:58:06.139" v="72"/>
          <ac:picMkLst>
            <pc:docMk/>
            <pc:sldMk cId="4071586796" sldId="263"/>
            <ac:picMk id="6" creationId="{1E3267FA-3685-0BB6-AFFE-82E80559D271}"/>
          </ac:picMkLst>
        </pc:picChg>
        <pc:picChg chg="add del mod">
          <ac:chgData name="Jeanie Bailey" userId="S::jbaile6@gmu.edu::79730e93-28b5-4d5c-afdc-2c39865146ba" providerId="AD" clId="Web-{53F06DB8-0425-D7F5-A35A-08B2E1C6697F}" dt="2022-11-29T03:01:16.459" v="96"/>
          <ac:picMkLst>
            <pc:docMk/>
            <pc:sldMk cId="4071586796" sldId="263"/>
            <ac:picMk id="11" creationId="{250B60AC-1C5F-258E-A781-2AA1ACCDD95A}"/>
          </ac:picMkLst>
        </pc:picChg>
        <pc:picChg chg="add del mod">
          <ac:chgData name="Jeanie Bailey" userId="S::jbaile6@gmu.edu::79730e93-28b5-4d5c-afdc-2c39865146ba" providerId="AD" clId="Web-{53F06DB8-0425-D7F5-A35A-08B2E1C6697F}" dt="2022-11-29T03:04:29.107" v="115"/>
          <ac:picMkLst>
            <pc:docMk/>
            <pc:sldMk cId="4071586796" sldId="263"/>
            <ac:picMk id="13" creationId="{C81DB853-CDAD-5A76-0BF5-EC385CB31A0F}"/>
          </ac:picMkLst>
        </pc:picChg>
      </pc:sldChg>
      <pc:sldChg chg="addSp delSp modSp del mod modClrScheme delDesignElem chgLayout">
        <pc:chgData name="Jeanie Bailey" userId="S::jbaile6@gmu.edu::79730e93-28b5-4d5c-afdc-2c39865146ba" providerId="AD" clId="Web-{53F06DB8-0425-D7F5-A35A-08B2E1C6697F}" dt="2022-11-29T03:04:08.841" v="102"/>
        <pc:sldMkLst>
          <pc:docMk/>
          <pc:sldMk cId="1772739000" sldId="275"/>
        </pc:sldMkLst>
        <pc:spChg chg="del">
          <ac:chgData name="Jeanie Bailey" userId="S::jbaile6@gmu.edu::79730e93-28b5-4d5c-afdc-2c39865146ba" providerId="AD" clId="Web-{53F06DB8-0425-D7F5-A35A-08B2E1C6697F}" dt="2022-11-29T01:27:23.605" v="54"/>
          <ac:spMkLst>
            <pc:docMk/>
            <pc:sldMk cId="1772739000" sldId="275"/>
            <ac:spMk id="2" creationId="{33D177D4-EB76-E437-7911-69D361C68FCC}"/>
          </ac:spMkLst>
        </pc:spChg>
        <pc:spChg chg="add del mod">
          <ac:chgData name="Jeanie Bailey" userId="S::jbaile6@gmu.edu::79730e93-28b5-4d5c-afdc-2c39865146ba" providerId="AD" clId="Web-{53F06DB8-0425-D7F5-A35A-08B2E1C6697F}" dt="2022-11-29T01:27:34.559" v="55"/>
          <ac:spMkLst>
            <pc:docMk/>
            <pc:sldMk cId="1772739000" sldId="275"/>
            <ac:spMk id="7" creationId="{B44C5D3E-113C-6BF5-264D-CFEF7A8A4A80}"/>
          </ac:spMkLst>
        </pc:spChg>
        <pc:spChg chg="add del mod ord">
          <ac:chgData name="Jeanie Bailey" userId="S::jbaile6@gmu.edu::79730e93-28b5-4d5c-afdc-2c39865146ba" providerId="AD" clId="Web-{53F06DB8-0425-D7F5-A35A-08B2E1C6697F}" dt="2022-11-29T01:28:02.716" v="59"/>
          <ac:spMkLst>
            <pc:docMk/>
            <pc:sldMk cId="1772739000" sldId="275"/>
            <ac:spMk id="9" creationId="{90E3AAB8-AD57-2031-9409-E96B5E6CDD51}"/>
          </ac:spMkLst>
        </pc:spChg>
        <pc:spChg chg="add del mod ord">
          <ac:chgData name="Jeanie Bailey" userId="S::jbaile6@gmu.edu::79730e93-28b5-4d5c-afdc-2c39865146ba" providerId="AD" clId="Web-{53F06DB8-0425-D7F5-A35A-08B2E1C6697F}" dt="2022-11-29T01:28:04.825" v="60"/>
          <ac:spMkLst>
            <pc:docMk/>
            <pc:sldMk cId="1772739000" sldId="275"/>
            <ac:spMk id="10" creationId="{C36A02D6-144C-A780-447F-1E88BAECE9A8}"/>
          </ac:spMkLst>
        </pc:spChg>
        <pc:spChg chg="del">
          <ac:chgData name="Jeanie Bailey" userId="S::jbaile6@gmu.edu::79730e93-28b5-4d5c-afdc-2c39865146ba" providerId="AD" clId="Web-{53F06DB8-0425-D7F5-A35A-08B2E1C6697F}" dt="2022-11-29T01:27:56.356" v="57"/>
          <ac:spMkLst>
            <pc:docMk/>
            <pc:sldMk cId="1772739000" sldId="275"/>
            <ac:spMk id="41" creationId="{823AC064-BC96-4F32-8AE1-B2FD38754823}"/>
          </ac:spMkLst>
        </pc:spChg>
        <pc:picChg chg="del">
          <ac:chgData name="Jeanie Bailey" userId="S::jbaile6@gmu.edu::79730e93-28b5-4d5c-afdc-2c39865146ba" providerId="AD" clId="Web-{53F06DB8-0425-D7F5-A35A-08B2E1C6697F}" dt="2022-11-29T01:28:00.169" v="58"/>
          <ac:picMkLst>
            <pc:docMk/>
            <pc:sldMk cId="1772739000" sldId="275"/>
            <ac:picMk id="4" creationId="{02DD36B5-608F-6400-00ED-F787551EA4A8}"/>
          </ac:picMkLst>
        </pc:picChg>
        <pc:picChg chg="del">
          <ac:chgData name="Jeanie Bailey" userId="S::jbaile6@gmu.edu::79730e93-28b5-4d5c-afdc-2c39865146ba" providerId="AD" clId="Web-{53F06DB8-0425-D7F5-A35A-08B2E1C6697F}" dt="2022-11-29T01:27:39.090" v="56"/>
          <ac:picMkLst>
            <pc:docMk/>
            <pc:sldMk cId="1772739000" sldId="275"/>
            <ac:picMk id="5" creationId="{13B2E59D-CCC5-2470-14EF-3CBF4FA3CD5E}"/>
          </ac:picMkLst>
        </pc:picChg>
        <pc:cxnChg chg="del">
          <ac:chgData name="Jeanie Bailey" userId="S::jbaile6@gmu.edu::79730e93-28b5-4d5c-afdc-2c39865146ba" providerId="AD" clId="Web-{53F06DB8-0425-D7F5-A35A-08B2E1C6697F}" dt="2022-11-29T01:27:56.356" v="57"/>
          <ac:cxnSpMkLst>
            <pc:docMk/>
            <pc:sldMk cId="1772739000" sldId="275"/>
            <ac:cxnSpMk id="42" creationId="{7E7C77BC-7138-40B1-A15B-20F57A494629}"/>
          </ac:cxnSpMkLst>
        </pc:cxnChg>
        <pc:cxnChg chg="del">
          <ac:chgData name="Jeanie Bailey" userId="S::jbaile6@gmu.edu::79730e93-28b5-4d5c-afdc-2c39865146ba" providerId="AD" clId="Web-{53F06DB8-0425-D7F5-A35A-08B2E1C6697F}" dt="2022-11-29T01:27:56.356" v="57"/>
          <ac:cxnSpMkLst>
            <pc:docMk/>
            <pc:sldMk cId="1772739000" sldId="275"/>
            <ac:cxnSpMk id="43" creationId="{DB146403-F3D6-484B-B2ED-97F9565D0370}"/>
          </ac:cxnSpMkLst>
        </pc:cxnChg>
      </pc:sldChg>
      <pc:sldChg chg="addSp delSp modSp">
        <pc:chgData name="Jeanie Bailey" userId="S::jbaile6@gmu.edu::79730e93-28b5-4d5c-afdc-2c39865146ba" providerId="AD" clId="Web-{53F06DB8-0425-D7F5-A35A-08B2E1C6697F}" dt="2022-11-29T01:10:26.276" v="53" actId="1076"/>
        <pc:sldMkLst>
          <pc:docMk/>
          <pc:sldMk cId="2707402513" sldId="281"/>
        </pc:sldMkLst>
        <pc:spChg chg="mod">
          <ac:chgData name="Jeanie Bailey" userId="S::jbaile6@gmu.edu::79730e93-28b5-4d5c-afdc-2c39865146ba" providerId="AD" clId="Web-{53F06DB8-0425-D7F5-A35A-08B2E1C6697F}" dt="2022-11-29T01:10:26.276" v="53" actId="1076"/>
          <ac:spMkLst>
            <pc:docMk/>
            <pc:sldMk cId="2707402513" sldId="281"/>
            <ac:spMk id="2" creationId="{6FC32DEB-7B57-C4D0-CEA2-CA46DBB91773}"/>
          </ac:spMkLst>
        </pc:spChg>
        <pc:spChg chg="add mod">
          <ac:chgData name="Jeanie Bailey" userId="S::jbaile6@gmu.edu::79730e93-28b5-4d5c-afdc-2c39865146ba" providerId="AD" clId="Web-{53F06DB8-0425-D7F5-A35A-08B2E1C6697F}" dt="2022-11-29T01:10:23.464" v="52" actId="20577"/>
          <ac:spMkLst>
            <pc:docMk/>
            <pc:sldMk cId="2707402513" sldId="281"/>
            <ac:spMk id="14" creationId="{4967EB22-7780-FF18-D047-370C897B63A7}"/>
          </ac:spMkLst>
        </pc:spChg>
        <pc:graphicFrameChg chg="del">
          <ac:chgData name="Jeanie Bailey" userId="S::jbaile6@gmu.edu::79730e93-28b5-4d5c-afdc-2c39865146ba" providerId="AD" clId="Web-{53F06DB8-0425-D7F5-A35A-08B2E1C6697F}" dt="2022-11-29T01:05:51.877" v="0"/>
          <ac:graphicFrameMkLst>
            <pc:docMk/>
            <pc:sldMk cId="2707402513" sldId="281"/>
            <ac:graphicFrameMk id="20" creationId="{01CE194C-40FB-9747-BB22-1F050491291E}"/>
          </ac:graphicFrameMkLst>
        </pc:graphicFrameChg>
      </pc:sldChg>
      <pc:sldChg chg="add replId">
        <pc:chgData name="Jeanie Bailey" userId="S::jbaile6@gmu.edu::79730e93-28b5-4d5c-afdc-2c39865146ba" providerId="AD" clId="Web-{53F06DB8-0425-D7F5-A35A-08B2E1C6697F}" dt="2022-11-29T02:57:32.857" v="67"/>
        <pc:sldMkLst>
          <pc:docMk/>
          <pc:sldMk cId="917627896" sldId="285"/>
        </pc:sldMkLst>
      </pc:sldChg>
      <pc:sldChg chg="new del">
        <pc:chgData name="Jeanie Bailey" userId="S::jbaile6@gmu.edu::79730e93-28b5-4d5c-afdc-2c39865146ba" providerId="AD" clId="Web-{53F06DB8-0425-D7F5-A35A-08B2E1C6697F}" dt="2022-11-29T03:04:01.091" v="100"/>
        <pc:sldMkLst>
          <pc:docMk/>
          <pc:sldMk cId="1045483812" sldId="286"/>
        </pc:sldMkLst>
      </pc:sldChg>
      <pc:sldChg chg="add replId">
        <pc:chgData name="Jeanie Bailey" userId="S::jbaile6@gmu.edu::79730e93-28b5-4d5c-afdc-2c39865146ba" providerId="AD" clId="Web-{53F06DB8-0425-D7F5-A35A-08B2E1C6697F}" dt="2022-11-29T03:04:05.216" v="101"/>
        <pc:sldMkLst>
          <pc:docMk/>
          <pc:sldMk cId="1710045450" sldId="286"/>
        </pc:sldMkLst>
      </pc:sldChg>
    </pc:docChg>
  </pc:docChgLst>
  <pc:docChgLst>
    <pc:chgData name="Jeanie Bailey" userId="S::jbaile6@gmu.edu::79730e93-28b5-4d5c-afdc-2c39865146ba" providerId="AD" clId="Web-{C0AA274A-C2FA-7509-2747-DE9C5C246F53}"/>
    <pc:docChg chg="modSld">
      <pc:chgData name="Jeanie Bailey" userId="S::jbaile6@gmu.edu::79730e93-28b5-4d5c-afdc-2c39865146ba" providerId="AD" clId="Web-{C0AA274A-C2FA-7509-2747-DE9C5C246F53}" dt="2022-11-29T20:17:07.389" v="65"/>
      <pc:docMkLst>
        <pc:docMk/>
      </pc:docMkLst>
      <pc:sldChg chg="addSp modSp addAnim delAnim modAnim">
        <pc:chgData name="Jeanie Bailey" userId="S::jbaile6@gmu.edu::79730e93-28b5-4d5c-afdc-2c39865146ba" providerId="AD" clId="Web-{C0AA274A-C2FA-7509-2747-DE9C5C246F53}" dt="2022-11-29T20:17:07.389" v="65"/>
        <pc:sldMkLst>
          <pc:docMk/>
          <pc:sldMk cId="4071586796" sldId="263"/>
        </pc:sldMkLst>
        <pc:picChg chg="mod">
          <ac:chgData name="Jeanie Bailey" userId="S::jbaile6@gmu.edu::79730e93-28b5-4d5c-afdc-2c39865146ba" providerId="AD" clId="Web-{C0AA274A-C2FA-7509-2747-DE9C5C246F53}" dt="2022-11-29T20:11:44.428" v="52" actId="14100"/>
          <ac:picMkLst>
            <pc:docMk/>
            <pc:sldMk cId="4071586796" sldId="263"/>
            <ac:picMk id="3" creationId="{91C903F2-B805-BE10-0C4F-D2BAD9DD6977}"/>
          </ac:picMkLst>
        </pc:picChg>
        <pc:picChg chg="add mod">
          <ac:chgData name="Jeanie Bailey" userId="S::jbaile6@gmu.edu::79730e93-28b5-4d5c-afdc-2c39865146ba" providerId="AD" clId="Web-{C0AA274A-C2FA-7509-2747-DE9C5C246F53}" dt="2022-11-29T20:16:06.712" v="59" actId="14100"/>
          <ac:picMkLst>
            <pc:docMk/>
            <pc:sldMk cId="4071586796" sldId="263"/>
            <ac:picMk id="5" creationId="{BF8DAAD2-BCBA-D0B4-83CF-DDFC0820E632}"/>
          </ac:picMkLst>
        </pc:picChg>
        <pc:picChg chg="add mod ord">
          <ac:chgData name="Jeanie Bailey" userId="S::jbaile6@gmu.edu::79730e93-28b5-4d5c-afdc-2c39865146ba" providerId="AD" clId="Web-{C0AA274A-C2FA-7509-2747-DE9C5C246F53}" dt="2022-11-29T20:11:53.663" v="54" actId="1076"/>
          <ac:picMkLst>
            <pc:docMk/>
            <pc:sldMk cId="4071586796" sldId="263"/>
            <ac:picMk id="6" creationId="{601A16A1-9A3E-2644-A5CD-BA37028B53FC}"/>
          </ac:picMkLst>
        </pc:picChg>
      </pc:sldChg>
      <pc:sldChg chg="modSp">
        <pc:chgData name="Jeanie Bailey" userId="S::jbaile6@gmu.edu::79730e93-28b5-4d5c-afdc-2c39865146ba" providerId="AD" clId="Web-{C0AA274A-C2FA-7509-2747-DE9C5C246F53}" dt="2022-11-29T03:29:44.845" v="44" actId="14100"/>
        <pc:sldMkLst>
          <pc:docMk/>
          <pc:sldMk cId="917627896" sldId="285"/>
        </pc:sldMkLst>
        <pc:spChg chg="mod">
          <ac:chgData name="Jeanie Bailey" userId="S::jbaile6@gmu.edu::79730e93-28b5-4d5c-afdc-2c39865146ba" providerId="AD" clId="Web-{C0AA274A-C2FA-7509-2747-DE9C5C246F53}" dt="2022-11-29T03:29:44.845" v="44" actId="14100"/>
          <ac:spMkLst>
            <pc:docMk/>
            <pc:sldMk cId="917627896" sldId="285"/>
            <ac:spMk id="7" creationId="{316F497C-9BBB-F4A9-1716-AE05498D9F99}"/>
          </ac:spMkLst>
        </pc:spChg>
        <pc:picChg chg="mod">
          <ac:chgData name="Jeanie Bailey" userId="S::jbaile6@gmu.edu::79730e93-28b5-4d5c-afdc-2c39865146ba" providerId="AD" clId="Web-{C0AA274A-C2FA-7509-2747-DE9C5C246F53}" dt="2022-11-29T03:29:14.563" v="40" actId="1076"/>
          <ac:picMkLst>
            <pc:docMk/>
            <pc:sldMk cId="917627896" sldId="285"/>
            <ac:picMk id="5" creationId="{B7F62B4E-9EF5-B9B2-E7FF-22C2F31F0F01}"/>
          </ac:picMkLst>
        </pc:picChg>
      </pc:sldChg>
      <pc:sldChg chg="modSp">
        <pc:chgData name="Jeanie Bailey" userId="S::jbaile6@gmu.edu::79730e93-28b5-4d5c-afdc-2c39865146ba" providerId="AD" clId="Web-{C0AA274A-C2FA-7509-2747-DE9C5C246F53}" dt="2022-11-29T03:24:50.448" v="4" actId="1076"/>
        <pc:sldMkLst>
          <pc:docMk/>
          <pc:sldMk cId="1710045450" sldId="286"/>
        </pc:sldMkLst>
        <pc:picChg chg="mod">
          <ac:chgData name="Jeanie Bailey" userId="S::jbaile6@gmu.edu::79730e93-28b5-4d5c-afdc-2c39865146ba" providerId="AD" clId="Web-{C0AA274A-C2FA-7509-2747-DE9C5C246F53}" dt="2022-11-29T03:24:48.088" v="3" actId="1076"/>
          <ac:picMkLst>
            <pc:docMk/>
            <pc:sldMk cId="1710045450" sldId="286"/>
            <ac:picMk id="5" creationId="{49059C45-9FA7-2537-8922-1BEBEA47B052}"/>
          </ac:picMkLst>
        </pc:picChg>
        <pc:picChg chg="mod">
          <ac:chgData name="Jeanie Bailey" userId="S::jbaile6@gmu.edu::79730e93-28b5-4d5c-afdc-2c39865146ba" providerId="AD" clId="Web-{C0AA274A-C2FA-7509-2747-DE9C5C246F53}" dt="2022-11-29T03:24:50.448" v="4" actId="1076"/>
          <ac:picMkLst>
            <pc:docMk/>
            <pc:sldMk cId="1710045450" sldId="286"/>
            <ac:picMk id="14" creationId="{5F592D9E-EF48-741E-355F-FDAD962EE161}"/>
          </ac:picMkLst>
        </pc:picChg>
      </pc:sldChg>
    </pc:docChg>
  </pc:docChgLst>
  <pc:docChgLst>
    <pc:chgData name="Jeanie Bailey" userId="S::jbaile6@gmu.edu::79730e93-28b5-4d5c-afdc-2c39865146ba" providerId="AD" clId="Web-{CB663F99-B397-111E-C0DF-A2F752CB154E}"/>
    <pc:docChg chg="modSld addMainMaster delMainMaster modMainMaster">
      <pc:chgData name="Jeanie Bailey" userId="S::jbaile6@gmu.edu::79730e93-28b5-4d5c-afdc-2c39865146ba" providerId="AD" clId="Web-{CB663F99-B397-111E-C0DF-A2F752CB154E}" dt="2022-11-28T03:45:19.937" v="68"/>
      <pc:docMkLst>
        <pc:docMk/>
      </pc:docMkLst>
      <pc:sldChg chg="addSp delSp modSp mod modClrScheme delDesignElem chgLayout">
        <pc:chgData name="Jeanie Bailey" userId="S::jbaile6@gmu.edu::79730e93-28b5-4d5c-afdc-2c39865146ba" providerId="AD" clId="Web-{CB663F99-B397-111E-C0DF-A2F752CB154E}" dt="2022-11-28T03:22:33.369" v="29"/>
        <pc:sldMkLst>
          <pc:docMk/>
          <pc:sldMk cId="109857222" sldId="256"/>
        </pc:sldMkLst>
        <pc:spChg chg="mod ord">
          <ac:chgData name="Jeanie Bailey" userId="S::jbaile6@gmu.edu::79730e93-28b5-4d5c-afdc-2c39865146ba" providerId="AD" clId="Web-{CB663F99-B397-111E-C0DF-A2F752CB154E}" dt="2022-11-28T03:22:33.369" v="29"/>
          <ac:spMkLst>
            <pc:docMk/>
            <pc:sldMk cId="109857222" sldId="256"/>
            <ac:spMk id="2" creationId="{00000000-0000-0000-0000-000000000000}"/>
          </ac:spMkLst>
        </pc:spChg>
        <pc:spChg chg="mod ord">
          <ac:chgData name="Jeanie Bailey" userId="S::jbaile6@gmu.edu::79730e93-28b5-4d5c-afdc-2c39865146ba" providerId="AD" clId="Web-{CB663F99-B397-111E-C0DF-A2F752CB154E}" dt="2022-11-28T03:22:33.369" v="29"/>
          <ac:spMkLst>
            <pc:docMk/>
            <pc:sldMk cId="109857222" sldId="256"/>
            <ac:spMk id="3" creationId="{00000000-0000-0000-0000-000000000000}"/>
          </ac:spMkLst>
        </pc:spChg>
        <pc:spChg chg="add del mod">
          <ac:chgData name="Jeanie Bailey" userId="S::jbaile6@gmu.edu::79730e93-28b5-4d5c-afdc-2c39865146ba" providerId="AD" clId="Web-{CB663F99-B397-111E-C0DF-A2F752CB154E}" dt="2022-11-26T14:54:07.317" v="4"/>
          <ac:spMkLst>
            <pc:docMk/>
            <pc:sldMk cId="109857222" sldId="256"/>
            <ac:spMk id="4" creationId="{E101E19C-F117-0CF3-842F-98F7F9DA282C}"/>
          </ac:spMkLst>
        </pc:spChg>
        <pc:spChg chg="add del">
          <ac:chgData name="Jeanie Bailey" userId="S::jbaile6@gmu.edu::79730e93-28b5-4d5c-afdc-2c39865146ba" providerId="AD" clId="Web-{CB663F99-B397-111E-C0DF-A2F752CB154E}" dt="2022-11-28T03:22:33.369" v="29"/>
          <ac:spMkLst>
            <pc:docMk/>
            <pc:sldMk cId="109857222" sldId="256"/>
            <ac:spMk id="27" creationId="{27BDFED6-6E33-4606-AFE2-886ADB1C018E}"/>
          </ac:spMkLst>
        </pc:spChg>
        <pc:spChg chg="add del">
          <ac:chgData name="Jeanie Bailey" userId="S::jbaile6@gmu.edu::79730e93-28b5-4d5c-afdc-2c39865146ba" providerId="AD" clId="Web-{CB663F99-B397-111E-C0DF-A2F752CB154E}" dt="2022-11-28T03:22:33.369" v="29"/>
          <ac:spMkLst>
            <pc:docMk/>
            <pc:sldMk cId="109857222" sldId="256"/>
            <ac:spMk id="29" creationId="{890DEF05-784E-4B61-89E4-04C4ECF4E5A0}"/>
          </ac:spMkLst>
        </pc:spChg>
        <pc:cxnChg chg="add del">
          <ac:chgData name="Jeanie Bailey" userId="S::jbaile6@gmu.edu::79730e93-28b5-4d5c-afdc-2c39865146ba" providerId="AD" clId="Web-{CB663F99-B397-111E-C0DF-A2F752CB154E}" dt="2022-11-28T03:22:33.369" v="29"/>
          <ac:cxnSpMkLst>
            <pc:docMk/>
            <pc:sldMk cId="109857222" sldId="256"/>
            <ac:cxnSpMk id="31" creationId="{C41BAEC7-F7B0-4224-8B18-8F74B7D87F0B}"/>
          </ac:cxnSpMkLst>
        </pc:cxnChg>
      </pc:sldChg>
      <pc:sldChg chg="addSp delSp modSp mod modClrScheme delDesignElem chgLayout">
        <pc:chgData name="Jeanie Bailey" userId="S::jbaile6@gmu.edu::79730e93-28b5-4d5c-afdc-2c39865146ba" providerId="AD" clId="Web-{CB663F99-B397-111E-C0DF-A2F752CB154E}" dt="2022-11-28T03:22:33.369" v="29"/>
        <pc:sldMkLst>
          <pc:docMk/>
          <pc:sldMk cId="3773062962" sldId="259"/>
        </pc:sldMkLst>
        <pc:spChg chg="mod ord">
          <ac:chgData name="Jeanie Bailey" userId="S::jbaile6@gmu.edu::79730e93-28b5-4d5c-afdc-2c39865146ba" providerId="AD" clId="Web-{CB663F99-B397-111E-C0DF-A2F752CB154E}" dt="2022-11-28T03:22:33.369" v="29"/>
          <ac:spMkLst>
            <pc:docMk/>
            <pc:sldMk cId="3773062962" sldId="259"/>
            <ac:spMk id="2" creationId="{6FBAE7B2-E750-4B21-2F03-CAC96D32AD26}"/>
          </ac:spMkLst>
        </pc:spChg>
        <pc:spChg chg="add del mod">
          <ac:chgData name="Jeanie Bailey" userId="S::jbaile6@gmu.edu::79730e93-28b5-4d5c-afdc-2c39865146ba" providerId="AD" clId="Web-{CB663F99-B397-111E-C0DF-A2F752CB154E}" dt="2022-11-26T14:54:07.317" v="4"/>
          <ac:spMkLst>
            <pc:docMk/>
            <pc:sldMk cId="3773062962" sldId="259"/>
            <ac:spMk id="12" creationId="{8FAC7697-4EEE-C730-CDD7-395DEFADACF0}"/>
          </ac:spMkLst>
        </pc:spChg>
        <pc:spChg chg="add del">
          <ac:chgData name="Jeanie Bailey" userId="S::jbaile6@gmu.edu::79730e93-28b5-4d5c-afdc-2c39865146ba" providerId="AD" clId="Web-{CB663F99-B397-111E-C0DF-A2F752CB154E}" dt="2022-11-28T03:22:33.369" v="29"/>
          <ac:spMkLst>
            <pc:docMk/>
            <pc:sldMk cId="3773062962" sldId="259"/>
            <ac:spMk id="32" creationId="{56E9B3E6-E277-4D68-BA48-9CB43FFBD6E2}"/>
          </ac:spMkLst>
        </pc:spChg>
        <pc:spChg chg="add del">
          <ac:chgData name="Jeanie Bailey" userId="S::jbaile6@gmu.edu::79730e93-28b5-4d5c-afdc-2c39865146ba" providerId="AD" clId="Web-{CB663F99-B397-111E-C0DF-A2F752CB154E}" dt="2022-11-28T03:22:33.369" v="29"/>
          <ac:spMkLst>
            <pc:docMk/>
            <pc:sldMk cId="3773062962" sldId="259"/>
            <ac:spMk id="39" creationId="{D5B0017B-2ECA-49AF-B397-DC140825DF8D}"/>
          </ac:spMkLst>
        </pc:spChg>
        <pc:grpChg chg="add del">
          <ac:chgData name="Jeanie Bailey" userId="S::jbaile6@gmu.edu::79730e93-28b5-4d5c-afdc-2c39865146ba" providerId="AD" clId="Web-{CB663F99-B397-111E-C0DF-A2F752CB154E}" dt="2022-11-28T03:22:33.369" v="29"/>
          <ac:grpSpMkLst>
            <pc:docMk/>
            <pc:sldMk cId="3773062962" sldId="259"/>
            <ac:grpSpMk id="34" creationId="{AE1C45F0-260A-458C-96ED-C1F6D2151219}"/>
          </ac:grpSpMkLst>
        </pc:grpChg>
        <pc:graphicFrameChg chg="mod ord">
          <ac:chgData name="Jeanie Bailey" userId="S::jbaile6@gmu.edu::79730e93-28b5-4d5c-afdc-2c39865146ba" providerId="AD" clId="Web-{CB663F99-B397-111E-C0DF-A2F752CB154E}" dt="2022-11-28T03:22:33.369" v="29"/>
          <ac:graphicFrameMkLst>
            <pc:docMk/>
            <pc:sldMk cId="3773062962" sldId="259"/>
            <ac:graphicFrameMk id="28" creationId="{42AAB042-F57B-0E57-064D-946D7EF8F325}"/>
          </ac:graphicFrameMkLst>
        </pc:graphicFrameChg>
        <pc:cxnChg chg="add del">
          <ac:chgData name="Jeanie Bailey" userId="S::jbaile6@gmu.edu::79730e93-28b5-4d5c-afdc-2c39865146ba" providerId="AD" clId="Web-{CB663F99-B397-111E-C0DF-A2F752CB154E}" dt="2022-11-28T03:22:33.369" v="29"/>
          <ac:cxnSpMkLst>
            <pc:docMk/>
            <pc:sldMk cId="3773062962" sldId="259"/>
            <ac:cxnSpMk id="41" creationId="{6CF1BAF6-AD41-4082-B212-8A1F9A2E8779}"/>
          </ac:cxnSpMkLst>
        </pc:cxnChg>
      </pc:sldChg>
      <pc:sldChg chg="addSp delSp modSp mod modClrScheme delDesignElem chgLayout">
        <pc:chgData name="Jeanie Bailey" userId="S::jbaile6@gmu.edu::79730e93-28b5-4d5c-afdc-2c39865146ba" providerId="AD" clId="Web-{CB663F99-B397-111E-C0DF-A2F752CB154E}" dt="2022-11-28T03:22:33.369" v="29"/>
        <pc:sldMkLst>
          <pc:docMk/>
          <pc:sldMk cId="1131736790" sldId="260"/>
        </pc:sldMkLst>
        <pc:spChg chg="mod ord">
          <ac:chgData name="Jeanie Bailey" userId="S::jbaile6@gmu.edu::79730e93-28b5-4d5c-afdc-2c39865146ba" providerId="AD" clId="Web-{CB663F99-B397-111E-C0DF-A2F752CB154E}" dt="2022-11-28T03:22:33.369" v="29"/>
          <ac:spMkLst>
            <pc:docMk/>
            <pc:sldMk cId="1131736790" sldId="260"/>
            <ac:spMk id="2" creationId="{33D177D4-EB76-E437-7911-69D361C68FCC}"/>
          </ac:spMkLst>
        </pc:spChg>
        <pc:spChg chg="add del mod">
          <ac:chgData name="Jeanie Bailey" userId="S::jbaile6@gmu.edu::79730e93-28b5-4d5c-afdc-2c39865146ba" providerId="AD" clId="Web-{CB663F99-B397-111E-C0DF-A2F752CB154E}" dt="2022-11-26T14:54:09.395" v="5"/>
          <ac:spMkLst>
            <pc:docMk/>
            <pc:sldMk cId="1131736790" sldId="260"/>
            <ac:spMk id="25" creationId="{6E19E84A-125A-867A-3D41-184C2A9D3583}"/>
          </ac:spMkLst>
        </pc:spChg>
        <pc:spChg chg="add del">
          <ac:chgData name="Jeanie Bailey" userId="S::jbaile6@gmu.edu::79730e93-28b5-4d5c-afdc-2c39865146ba" providerId="AD" clId="Web-{CB663F99-B397-111E-C0DF-A2F752CB154E}" dt="2022-11-28T03:22:33.369" v="29"/>
          <ac:spMkLst>
            <pc:docMk/>
            <pc:sldMk cId="1131736790" sldId="260"/>
            <ac:spMk id="36" creationId="{2659FDB4-FCBE-4A89-B46D-43D4FA54464D}"/>
          </ac:spMkLst>
        </pc:spChg>
        <pc:graphicFrameChg chg="mod ord">
          <ac:chgData name="Jeanie Bailey" userId="S::jbaile6@gmu.edu::79730e93-28b5-4d5c-afdc-2c39865146ba" providerId="AD" clId="Web-{CB663F99-B397-111E-C0DF-A2F752CB154E}" dt="2022-11-28T03:22:33.369" v="29"/>
          <ac:graphicFrameMkLst>
            <pc:docMk/>
            <pc:sldMk cId="1131736790" sldId="260"/>
            <ac:graphicFrameMk id="32" creationId="{BB58A57F-73A2-CFD3-CFAA-0ADAB0409008}"/>
          </ac:graphicFrameMkLst>
        </pc:graphicFrameChg>
        <pc:cxnChg chg="add del">
          <ac:chgData name="Jeanie Bailey" userId="S::jbaile6@gmu.edu::79730e93-28b5-4d5c-afdc-2c39865146ba" providerId="AD" clId="Web-{CB663F99-B397-111E-C0DF-A2F752CB154E}" dt="2022-11-28T03:22:33.369" v="29"/>
          <ac:cxnSpMkLst>
            <pc:docMk/>
            <pc:sldMk cId="1131736790" sldId="260"/>
            <ac:cxnSpMk id="38" creationId="{C8F51B3F-8331-4E4A-AE96-D47B1006EEAD}"/>
          </ac:cxnSpMkLst>
        </pc:cxnChg>
      </pc:sldChg>
      <pc:sldChg chg="addSp delSp modSp mod modClrScheme delDesignElem chgLayout">
        <pc:chgData name="Jeanie Bailey" userId="S::jbaile6@gmu.edu::79730e93-28b5-4d5c-afdc-2c39865146ba" providerId="AD" clId="Web-{CB663F99-B397-111E-C0DF-A2F752CB154E}" dt="2022-11-28T03:22:33.369" v="29"/>
        <pc:sldMkLst>
          <pc:docMk/>
          <pc:sldMk cId="2756484993" sldId="261"/>
        </pc:sldMkLst>
        <pc:spChg chg="mod ord">
          <ac:chgData name="Jeanie Bailey" userId="S::jbaile6@gmu.edu::79730e93-28b5-4d5c-afdc-2c39865146ba" providerId="AD" clId="Web-{CB663F99-B397-111E-C0DF-A2F752CB154E}" dt="2022-11-28T03:22:33.369" v="29"/>
          <ac:spMkLst>
            <pc:docMk/>
            <pc:sldMk cId="2756484993" sldId="261"/>
            <ac:spMk id="2" creationId="{33D177D4-EB76-E437-7911-69D361C68FCC}"/>
          </ac:spMkLst>
        </pc:spChg>
        <pc:spChg chg="add del mod">
          <ac:chgData name="Jeanie Bailey" userId="S::jbaile6@gmu.edu::79730e93-28b5-4d5c-afdc-2c39865146ba" providerId="AD" clId="Web-{CB663F99-B397-111E-C0DF-A2F752CB154E}" dt="2022-11-26T14:54:07.317" v="4"/>
          <ac:spMkLst>
            <pc:docMk/>
            <pc:sldMk cId="2756484993" sldId="261"/>
            <ac:spMk id="5" creationId="{C6AC50B1-A805-96B7-8DB8-55C7FED5523F}"/>
          </ac:spMkLst>
        </pc:spChg>
        <pc:spChg chg="mod ord">
          <ac:chgData name="Jeanie Bailey" userId="S::jbaile6@gmu.edu::79730e93-28b5-4d5c-afdc-2c39865146ba" providerId="AD" clId="Web-{CB663F99-B397-111E-C0DF-A2F752CB154E}" dt="2022-11-28T03:22:33.369" v="29"/>
          <ac:spMkLst>
            <pc:docMk/>
            <pc:sldMk cId="2756484993" sldId="261"/>
            <ac:spMk id="30" creationId="{1A4B22AC-13D8-D5F9-AC49-9A84A661ECEA}"/>
          </ac:spMkLst>
        </pc:spChg>
        <pc:spChg chg="add del">
          <ac:chgData name="Jeanie Bailey" userId="S::jbaile6@gmu.edu::79730e93-28b5-4d5c-afdc-2c39865146ba" providerId="AD" clId="Web-{CB663F99-B397-111E-C0DF-A2F752CB154E}" dt="2022-11-28T03:22:33.369" v="29"/>
          <ac:spMkLst>
            <pc:docMk/>
            <pc:sldMk cId="2756484993" sldId="261"/>
            <ac:spMk id="35" creationId="{7CB4857B-ED7C-444D-9F04-2F885114A1C2}"/>
          </ac:spMkLst>
        </pc:spChg>
        <pc:spChg chg="add del">
          <ac:chgData name="Jeanie Bailey" userId="S::jbaile6@gmu.edu::79730e93-28b5-4d5c-afdc-2c39865146ba" providerId="AD" clId="Web-{CB663F99-B397-111E-C0DF-A2F752CB154E}" dt="2022-11-28T03:22:33.369" v="29"/>
          <ac:spMkLst>
            <pc:docMk/>
            <pc:sldMk cId="2756484993" sldId="261"/>
            <ac:spMk id="37" creationId="{D18046FB-44EA-4FD8-A585-EA09A319B2D0}"/>
          </ac:spMkLst>
        </pc:spChg>
        <pc:spChg chg="add del">
          <ac:chgData name="Jeanie Bailey" userId="S::jbaile6@gmu.edu::79730e93-28b5-4d5c-afdc-2c39865146ba" providerId="AD" clId="Web-{CB663F99-B397-111E-C0DF-A2F752CB154E}" dt="2022-11-28T03:22:33.369" v="29"/>
          <ac:spMkLst>
            <pc:docMk/>
            <pc:sldMk cId="2756484993" sldId="261"/>
            <ac:spMk id="39" creationId="{479F5F2B-8B58-4140-AE6A-51F6C67B18D9}"/>
          </ac:spMkLst>
        </pc:spChg>
      </pc:sldChg>
      <pc:sldChg chg="addSp delSp modSp mod modClrScheme addAnim delAnim modAnim delDesignElem chgLayout">
        <pc:chgData name="Jeanie Bailey" userId="S::jbaile6@gmu.edu::79730e93-28b5-4d5c-afdc-2c39865146ba" providerId="AD" clId="Web-{CB663F99-B397-111E-C0DF-A2F752CB154E}" dt="2022-11-28T03:33:33.809" v="34" actId="14100"/>
        <pc:sldMkLst>
          <pc:docMk/>
          <pc:sldMk cId="1293122845" sldId="262"/>
        </pc:sldMkLst>
        <pc:spChg chg="mod ord">
          <ac:chgData name="Jeanie Bailey" userId="S::jbaile6@gmu.edu::79730e93-28b5-4d5c-afdc-2c39865146ba" providerId="AD" clId="Web-{CB663F99-B397-111E-C0DF-A2F752CB154E}" dt="2022-11-28T03:22:33.369" v="29"/>
          <ac:spMkLst>
            <pc:docMk/>
            <pc:sldMk cId="1293122845" sldId="262"/>
            <ac:spMk id="2" creationId="{33D177D4-EB76-E437-7911-69D361C68FCC}"/>
          </ac:spMkLst>
        </pc:spChg>
        <pc:spChg chg="add del mod">
          <ac:chgData name="Jeanie Bailey" userId="S::jbaile6@gmu.edu::79730e93-28b5-4d5c-afdc-2c39865146ba" providerId="AD" clId="Web-{CB663F99-B397-111E-C0DF-A2F752CB154E}" dt="2022-11-26T14:54:07.317" v="4"/>
          <ac:spMkLst>
            <pc:docMk/>
            <pc:sldMk cId="1293122845" sldId="262"/>
            <ac:spMk id="5" creationId="{088DCFC4-74B2-9E79-1667-35A1238578F6}"/>
          </ac:spMkLst>
        </pc:spChg>
        <pc:spChg chg="add del">
          <ac:chgData name="Jeanie Bailey" userId="S::jbaile6@gmu.edu::79730e93-28b5-4d5c-afdc-2c39865146ba" providerId="AD" clId="Web-{CB663F99-B397-111E-C0DF-A2F752CB154E}" dt="2022-11-28T03:22:33.369" v="29"/>
          <ac:spMkLst>
            <pc:docMk/>
            <pc:sldMk cId="1293122845" sldId="262"/>
            <ac:spMk id="12" creationId="{823AC064-BC96-4F32-8AE1-B2FD38754823}"/>
          </ac:spMkLst>
        </pc:spChg>
        <pc:picChg chg="del">
          <ac:chgData name="Jeanie Bailey" userId="S::jbaile6@gmu.edu::79730e93-28b5-4d5c-afdc-2c39865146ba" providerId="AD" clId="Web-{CB663F99-B397-111E-C0DF-A2F752CB154E}" dt="2022-11-28T03:33:28.215" v="32"/>
          <ac:picMkLst>
            <pc:docMk/>
            <pc:sldMk cId="1293122845" sldId="262"/>
            <ac:picMk id="4" creationId="{970171D9-1853-9EF6-84C2-99B461D5AEEA}"/>
          </ac:picMkLst>
        </pc:picChg>
        <pc:picChg chg="add mod">
          <ac:chgData name="Jeanie Bailey" userId="S::jbaile6@gmu.edu::79730e93-28b5-4d5c-afdc-2c39865146ba" providerId="AD" clId="Web-{CB663F99-B397-111E-C0DF-A2F752CB154E}" dt="2022-11-27T02:21:42.045" v="12" actId="14100"/>
          <ac:picMkLst>
            <pc:docMk/>
            <pc:sldMk cId="1293122845" sldId="262"/>
            <ac:picMk id="5" creationId="{5944A1B3-1C7E-94B3-8C02-E9EAFB97D819}"/>
          </ac:picMkLst>
        </pc:picChg>
        <pc:picChg chg="add mod">
          <ac:chgData name="Jeanie Bailey" userId="S::jbaile6@gmu.edu::79730e93-28b5-4d5c-afdc-2c39865146ba" providerId="AD" clId="Web-{CB663F99-B397-111E-C0DF-A2F752CB154E}" dt="2022-11-28T03:33:33.809" v="34" actId="14100"/>
          <ac:picMkLst>
            <pc:docMk/>
            <pc:sldMk cId="1293122845" sldId="262"/>
            <ac:picMk id="6" creationId="{9E7B24E7-4554-23F3-FE8D-E5C78E67DC6E}"/>
          </ac:picMkLst>
        </pc:picChg>
        <pc:picChg chg="add del">
          <ac:chgData name="Jeanie Bailey" userId="S::jbaile6@gmu.edu::79730e93-28b5-4d5c-afdc-2c39865146ba" providerId="AD" clId="Web-{CB663F99-B397-111E-C0DF-A2F752CB154E}" dt="2022-11-27T02:21:16.513" v="8"/>
          <ac:picMkLst>
            <pc:docMk/>
            <pc:sldMk cId="1293122845" sldId="262"/>
            <ac:picMk id="7" creationId="{D7E55C95-69A9-A8DC-4BCD-667873BD2265}"/>
          </ac:picMkLst>
        </pc:picChg>
        <pc:cxnChg chg="add del">
          <ac:chgData name="Jeanie Bailey" userId="S::jbaile6@gmu.edu::79730e93-28b5-4d5c-afdc-2c39865146ba" providerId="AD" clId="Web-{CB663F99-B397-111E-C0DF-A2F752CB154E}" dt="2022-11-28T03:22:33.369" v="29"/>
          <ac:cxnSpMkLst>
            <pc:docMk/>
            <pc:sldMk cId="1293122845" sldId="262"/>
            <ac:cxnSpMk id="14" creationId="{7E7C77BC-7138-40B1-A15B-20F57A494629}"/>
          </ac:cxnSpMkLst>
        </pc:cxnChg>
        <pc:cxnChg chg="add del">
          <ac:chgData name="Jeanie Bailey" userId="S::jbaile6@gmu.edu::79730e93-28b5-4d5c-afdc-2c39865146ba" providerId="AD" clId="Web-{CB663F99-B397-111E-C0DF-A2F752CB154E}" dt="2022-11-28T03:22:33.369" v="29"/>
          <ac:cxnSpMkLst>
            <pc:docMk/>
            <pc:sldMk cId="1293122845" sldId="262"/>
            <ac:cxnSpMk id="16" creationId="{DB146403-F3D6-484B-B2ED-97F9565D0370}"/>
          </ac:cxnSpMkLst>
        </pc:cxnChg>
      </pc:sldChg>
      <pc:sldChg chg="addSp delSp modSp mod modClrScheme delDesignElem chgLayout">
        <pc:chgData name="Jeanie Bailey" userId="S::jbaile6@gmu.edu::79730e93-28b5-4d5c-afdc-2c39865146ba" providerId="AD" clId="Web-{CB663F99-B397-111E-C0DF-A2F752CB154E}" dt="2022-11-28T03:22:33.369" v="29"/>
        <pc:sldMkLst>
          <pc:docMk/>
          <pc:sldMk cId="4071586796" sldId="263"/>
        </pc:sldMkLst>
        <pc:spChg chg="mod ord">
          <ac:chgData name="Jeanie Bailey" userId="S::jbaile6@gmu.edu::79730e93-28b5-4d5c-afdc-2c39865146ba" providerId="AD" clId="Web-{CB663F99-B397-111E-C0DF-A2F752CB154E}" dt="2022-11-28T03:22:33.369" v="29"/>
          <ac:spMkLst>
            <pc:docMk/>
            <pc:sldMk cId="4071586796" sldId="263"/>
            <ac:spMk id="2" creationId="{33D177D4-EB76-E437-7911-69D361C68FCC}"/>
          </ac:spMkLst>
        </pc:spChg>
        <pc:spChg chg="add del mod">
          <ac:chgData name="Jeanie Bailey" userId="S::jbaile6@gmu.edu::79730e93-28b5-4d5c-afdc-2c39865146ba" providerId="AD" clId="Web-{CB663F99-B397-111E-C0DF-A2F752CB154E}" dt="2022-11-26T14:54:07.317" v="4"/>
          <ac:spMkLst>
            <pc:docMk/>
            <pc:sldMk cId="4071586796" sldId="263"/>
            <ac:spMk id="3" creationId="{F66780BE-2E7E-6C87-C9A6-EA868E1D581D}"/>
          </ac:spMkLst>
        </pc:spChg>
        <pc:spChg chg="add del">
          <ac:chgData name="Jeanie Bailey" userId="S::jbaile6@gmu.edu::79730e93-28b5-4d5c-afdc-2c39865146ba" providerId="AD" clId="Web-{CB663F99-B397-111E-C0DF-A2F752CB154E}" dt="2022-11-28T03:22:33.369" v="29"/>
          <ac:spMkLst>
            <pc:docMk/>
            <pc:sldMk cId="4071586796" sldId="263"/>
            <ac:spMk id="35" creationId="{1BB867FF-FC45-48F7-8104-F89BE54909F1}"/>
          </ac:spMkLst>
        </pc:spChg>
        <pc:spChg chg="add del">
          <ac:chgData name="Jeanie Bailey" userId="S::jbaile6@gmu.edu::79730e93-28b5-4d5c-afdc-2c39865146ba" providerId="AD" clId="Web-{CB663F99-B397-111E-C0DF-A2F752CB154E}" dt="2022-11-28T03:22:33.369" v="29"/>
          <ac:spMkLst>
            <pc:docMk/>
            <pc:sldMk cId="4071586796" sldId="263"/>
            <ac:spMk id="37" creationId="{8BB56887-D0D5-4F0C-9E19-7247EB83C8B7}"/>
          </ac:spMkLst>
        </pc:spChg>
        <pc:spChg chg="add del">
          <ac:chgData name="Jeanie Bailey" userId="S::jbaile6@gmu.edu::79730e93-28b5-4d5c-afdc-2c39865146ba" providerId="AD" clId="Web-{CB663F99-B397-111E-C0DF-A2F752CB154E}" dt="2022-11-28T03:22:33.369" v="29"/>
          <ac:spMkLst>
            <pc:docMk/>
            <pc:sldMk cId="4071586796" sldId="263"/>
            <ac:spMk id="39" creationId="{081E4A58-353D-44AE-B2FC-2A74E2E400F7}"/>
          </ac:spMkLst>
        </pc:spChg>
      </pc:sldChg>
      <pc:sldChg chg="addSp delSp modSp mod modClrScheme delDesignElem chgLayout">
        <pc:chgData name="Jeanie Bailey" userId="S::jbaile6@gmu.edu::79730e93-28b5-4d5c-afdc-2c39865146ba" providerId="AD" clId="Web-{CB663F99-B397-111E-C0DF-A2F752CB154E}" dt="2022-11-28T03:22:33.369" v="29"/>
        <pc:sldMkLst>
          <pc:docMk/>
          <pc:sldMk cId="911047392" sldId="265"/>
        </pc:sldMkLst>
        <pc:spChg chg="mod ord">
          <ac:chgData name="Jeanie Bailey" userId="S::jbaile6@gmu.edu::79730e93-28b5-4d5c-afdc-2c39865146ba" providerId="AD" clId="Web-{CB663F99-B397-111E-C0DF-A2F752CB154E}" dt="2022-11-28T03:22:33.369" v="29"/>
          <ac:spMkLst>
            <pc:docMk/>
            <pc:sldMk cId="911047392" sldId="265"/>
            <ac:spMk id="2" creationId="{33D177D4-EB76-E437-7911-69D361C68FCC}"/>
          </ac:spMkLst>
        </pc:spChg>
        <pc:spChg chg="mod ord">
          <ac:chgData name="Jeanie Bailey" userId="S::jbaile6@gmu.edu::79730e93-28b5-4d5c-afdc-2c39865146ba" providerId="AD" clId="Web-{CB663F99-B397-111E-C0DF-A2F752CB154E}" dt="2022-11-28T03:22:33.369" v="29"/>
          <ac:spMkLst>
            <pc:docMk/>
            <pc:sldMk cId="911047392" sldId="265"/>
            <ac:spMk id="4" creationId="{1C4E07E5-D192-B8B1-64BA-72046AE3CF9C}"/>
          </ac:spMkLst>
        </pc:spChg>
        <pc:spChg chg="add del mod">
          <ac:chgData name="Jeanie Bailey" userId="S::jbaile6@gmu.edu::79730e93-28b5-4d5c-afdc-2c39865146ba" providerId="AD" clId="Web-{CB663F99-B397-111E-C0DF-A2F752CB154E}" dt="2022-11-26T14:54:07.317" v="4"/>
          <ac:spMkLst>
            <pc:docMk/>
            <pc:sldMk cId="911047392" sldId="265"/>
            <ac:spMk id="5" creationId="{C5DB1F65-AC74-BB06-5808-9BD7A7D25F62}"/>
          </ac:spMkLst>
        </pc:spChg>
        <pc:spChg chg="add del">
          <ac:chgData name="Jeanie Bailey" userId="S::jbaile6@gmu.edu::79730e93-28b5-4d5c-afdc-2c39865146ba" providerId="AD" clId="Web-{CB663F99-B397-111E-C0DF-A2F752CB154E}" dt="2022-11-28T03:22:33.369" v="29"/>
          <ac:spMkLst>
            <pc:docMk/>
            <pc:sldMk cId="911047392" sldId="265"/>
            <ac:spMk id="43" creationId="{B5FA7C47-B7C1-4D2E-AB49-ED23BA34BA83}"/>
          </ac:spMkLst>
        </pc:spChg>
        <pc:spChg chg="add del">
          <ac:chgData name="Jeanie Bailey" userId="S::jbaile6@gmu.edu::79730e93-28b5-4d5c-afdc-2c39865146ba" providerId="AD" clId="Web-{CB663F99-B397-111E-C0DF-A2F752CB154E}" dt="2022-11-28T03:22:33.369" v="29"/>
          <ac:spMkLst>
            <pc:docMk/>
            <pc:sldMk cId="911047392" sldId="265"/>
            <ac:spMk id="45" creationId="{596EE156-ABF1-4329-A6BA-03B4254E0877}"/>
          </ac:spMkLst>
        </pc:spChg>
        <pc:spChg chg="add del">
          <ac:chgData name="Jeanie Bailey" userId="S::jbaile6@gmu.edu::79730e93-28b5-4d5c-afdc-2c39865146ba" providerId="AD" clId="Web-{CB663F99-B397-111E-C0DF-A2F752CB154E}" dt="2022-11-28T03:22:33.369" v="29"/>
          <ac:spMkLst>
            <pc:docMk/>
            <pc:sldMk cId="911047392" sldId="265"/>
            <ac:spMk id="47" creationId="{19B9933F-AAB3-444A-8BB5-9CA194A8BC63}"/>
          </ac:spMkLst>
        </pc:spChg>
        <pc:spChg chg="add del">
          <ac:chgData name="Jeanie Bailey" userId="S::jbaile6@gmu.edu::79730e93-28b5-4d5c-afdc-2c39865146ba" providerId="AD" clId="Web-{CB663F99-B397-111E-C0DF-A2F752CB154E}" dt="2022-11-28T03:22:33.369" v="29"/>
          <ac:spMkLst>
            <pc:docMk/>
            <pc:sldMk cId="911047392" sldId="265"/>
            <ac:spMk id="49" creationId="{7D20183A-0B1D-4A1F-89B1-ADBEDBC6E54E}"/>
          </ac:spMkLst>
        </pc:spChg>
        <pc:spChg chg="add del">
          <ac:chgData name="Jeanie Bailey" userId="S::jbaile6@gmu.edu::79730e93-28b5-4d5c-afdc-2c39865146ba" providerId="AD" clId="Web-{CB663F99-B397-111E-C0DF-A2F752CB154E}" dt="2022-11-28T03:22:33.369" v="29"/>
          <ac:spMkLst>
            <pc:docMk/>
            <pc:sldMk cId="911047392" sldId="265"/>
            <ac:spMk id="51" creationId="{131031D3-26CD-4214-A9A4-5857EFA15A0C}"/>
          </ac:spMkLst>
        </pc:spChg>
      </pc:sldChg>
      <pc:sldChg chg="addSp delSp modSp mod modClrScheme delDesignElem chgLayout">
        <pc:chgData name="Jeanie Bailey" userId="S::jbaile6@gmu.edu::79730e93-28b5-4d5c-afdc-2c39865146ba" providerId="AD" clId="Web-{CB663F99-B397-111E-C0DF-A2F752CB154E}" dt="2022-11-28T03:22:33.369" v="29"/>
        <pc:sldMkLst>
          <pc:docMk/>
          <pc:sldMk cId="3638301653" sldId="266"/>
        </pc:sldMkLst>
        <pc:spChg chg="mod ord">
          <ac:chgData name="Jeanie Bailey" userId="S::jbaile6@gmu.edu::79730e93-28b5-4d5c-afdc-2c39865146ba" providerId="AD" clId="Web-{CB663F99-B397-111E-C0DF-A2F752CB154E}" dt="2022-11-28T03:22:33.369" v="29"/>
          <ac:spMkLst>
            <pc:docMk/>
            <pc:sldMk cId="3638301653" sldId="266"/>
            <ac:spMk id="2" creationId="{33D177D4-EB76-E437-7911-69D361C68FCC}"/>
          </ac:spMkLst>
        </pc:spChg>
        <pc:spChg chg="mod ord">
          <ac:chgData name="Jeanie Bailey" userId="S::jbaile6@gmu.edu::79730e93-28b5-4d5c-afdc-2c39865146ba" providerId="AD" clId="Web-{CB663F99-B397-111E-C0DF-A2F752CB154E}" dt="2022-11-28T03:22:33.369" v="29"/>
          <ac:spMkLst>
            <pc:docMk/>
            <pc:sldMk cId="3638301653" sldId="266"/>
            <ac:spMk id="7" creationId="{93556C0E-BA97-849E-E935-CCA2E4CA9A18}"/>
          </ac:spMkLst>
        </pc:spChg>
        <pc:spChg chg="add del mod">
          <ac:chgData name="Jeanie Bailey" userId="S::jbaile6@gmu.edu::79730e93-28b5-4d5c-afdc-2c39865146ba" providerId="AD" clId="Web-{CB663F99-B397-111E-C0DF-A2F752CB154E}" dt="2022-11-26T14:54:07.317" v="4"/>
          <ac:spMkLst>
            <pc:docMk/>
            <pc:sldMk cId="3638301653" sldId="266"/>
            <ac:spMk id="8" creationId="{84FF8F06-742D-D330-D0C3-0F7359805A32}"/>
          </ac:spMkLst>
        </pc:spChg>
        <pc:spChg chg="add del">
          <ac:chgData name="Jeanie Bailey" userId="S::jbaile6@gmu.edu::79730e93-28b5-4d5c-afdc-2c39865146ba" providerId="AD" clId="Web-{CB663F99-B397-111E-C0DF-A2F752CB154E}" dt="2022-11-28T03:22:33.369" v="29"/>
          <ac:spMkLst>
            <pc:docMk/>
            <pc:sldMk cId="3638301653" sldId="266"/>
            <ac:spMk id="35" creationId="{C9A36457-A5F4-4103-A443-02581C09185B}"/>
          </ac:spMkLst>
        </pc:spChg>
        <pc:spChg chg="add del">
          <ac:chgData name="Jeanie Bailey" userId="S::jbaile6@gmu.edu::79730e93-28b5-4d5c-afdc-2c39865146ba" providerId="AD" clId="Web-{CB663F99-B397-111E-C0DF-A2F752CB154E}" dt="2022-11-28T03:22:33.369" v="29"/>
          <ac:spMkLst>
            <pc:docMk/>
            <pc:sldMk cId="3638301653" sldId="266"/>
            <ac:spMk id="37" creationId="{DC5FB7E8-B636-40FA-BE8D-48145C0F5C57}"/>
          </ac:spMkLst>
        </pc:spChg>
        <pc:spChg chg="add del">
          <ac:chgData name="Jeanie Bailey" userId="S::jbaile6@gmu.edu::79730e93-28b5-4d5c-afdc-2c39865146ba" providerId="AD" clId="Web-{CB663F99-B397-111E-C0DF-A2F752CB154E}" dt="2022-11-28T03:22:33.369" v="29"/>
          <ac:spMkLst>
            <pc:docMk/>
            <pc:sldMk cId="3638301653" sldId="266"/>
            <ac:spMk id="39" creationId="{142DCE2C-2863-46FA-9BE7-24365A24D9BA}"/>
          </ac:spMkLst>
        </pc:spChg>
      </pc:sldChg>
      <pc:sldChg chg="addSp delSp modSp mod modClrScheme chgLayout">
        <pc:chgData name="Jeanie Bailey" userId="S::jbaile6@gmu.edu::79730e93-28b5-4d5c-afdc-2c39865146ba" providerId="AD" clId="Web-{CB663F99-B397-111E-C0DF-A2F752CB154E}" dt="2022-11-28T03:22:33.369" v="29"/>
        <pc:sldMkLst>
          <pc:docMk/>
          <pc:sldMk cId="1731170389" sldId="269"/>
        </pc:sldMkLst>
        <pc:spChg chg="mod ord">
          <ac:chgData name="Jeanie Bailey" userId="S::jbaile6@gmu.edu::79730e93-28b5-4d5c-afdc-2c39865146ba" providerId="AD" clId="Web-{CB663F99-B397-111E-C0DF-A2F752CB154E}" dt="2022-11-28T03:22:33.369" v="29"/>
          <ac:spMkLst>
            <pc:docMk/>
            <pc:sldMk cId="1731170389" sldId="269"/>
            <ac:spMk id="2" creationId="{33D177D4-EB76-E437-7911-69D361C68FCC}"/>
          </ac:spMkLst>
        </pc:spChg>
        <pc:spChg chg="add del mod">
          <ac:chgData name="Jeanie Bailey" userId="S::jbaile6@gmu.edu::79730e93-28b5-4d5c-afdc-2c39865146ba" providerId="AD" clId="Web-{CB663F99-B397-111E-C0DF-A2F752CB154E}" dt="2022-11-26T14:54:07.317" v="4"/>
          <ac:spMkLst>
            <pc:docMk/>
            <pc:sldMk cId="1731170389" sldId="269"/>
            <ac:spMk id="8" creationId="{7B664113-EAC4-C200-5EBA-7B24FFD5287D}"/>
          </ac:spMkLst>
        </pc:spChg>
      </pc:sldChg>
      <pc:sldChg chg="addSp delSp modSp mod modClrScheme delDesignElem chgLayout">
        <pc:chgData name="Jeanie Bailey" userId="S::jbaile6@gmu.edu::79730e93-28b5-4d5c-afdc-2c39865146ba" providerId="AD" clId="Web-{CB663F99-B397-111E-C0DF-A2F752CB154E}" dt="2022-11-28T03:22:33.369" v="29"/>
        <pc:sldMkLst>
          <pc:docMk/>
          <pc:sldMk cId="1860283354" sldId="273"/>
        </pc:sldMkLst>
        <pc:spChg chg="mod ord">
          <ac:chgData name="Jeanie Bailey" userId="S::jbaile6@gmu.edu::79730e93-28b5-4d5c-afdc-2c39865146ba" providerId="AD" clId="Web-{CB663F99-B397-111E-C0DF-A2F752CB154E}" dt="2022-11-28T03:22:33.369" v="29"/>
          <ac:spMkLst>
            <pc:docMk/>
            <pc:sldMk cId="1860283354" sldId="273"/>
            <ac:spMk id="2" creationId="{33D177D4-EB76-E437-7911-69D361C68FCC}"/>
          </ac:spMkLst>
        </pc:spChg>
        <pc:spChg chg="add del mod">
          <ac:chgData name="Jeanie Bailey" userId="S::jbaile6@gmu.edu::79730e93-28b5-4d5c-afdc-2c39865146ba" providerId="AD" clId="Web-{CB663F99-B397-111E-C0DF-A2F752CB154E}" dt="2022-11-26T14:54:07.317" v="4"/>
          <ac:spMkLst>
            <pc:docMk/>
            <pc:sldMk cId="1860283354" sldId="273"/>
            <ac:spMk id="3" creationId="{FD44569E-C5B1-0112-20BE-746F07824EA8}"/>
          </ac:spMkLst>
        </pc:spChg>
        <pc:spChg chg="mod ord">
          <ac:chgData name="Jeanie Bailey" userId="S::jbaile6@gmu.edu::79730e93-28b5-4d5c-afdc-2c39865146ba" providerId="AD" clId="Web-{CB663F99-B397-111E-C0DF-A2F752CB154E}" dt="2022-11-28T03:22:33.369" v="29"/>
          <ac:spMkLst>
            <pc:docMk/>
            <pc:sldMk cId="1860283354" sldId="273"/>
            <ac:spMk id="30" creationId="{1A4B22AC-13D8-D5F9-AC49-9A84A661ECEA}"/>
          </ac:spMkLst>
        </pc:spChg>
        <pc:spChg chg="add del">
          <ac:chgData name="Jeanie Bailey" userId="S::jbaile6@gmu.edu::79730e93-28b5-4d5c-afdc-2c39865146ba" providerId="AD" clId="Web-{CB663F99-B397-111E-C0DF-A2F752CB154E}" dt="2022-11-28T03:22:33.369" v="29"/>
          <ac:spMkLst>
            <pc:docMk/>
            <pc:sldMk cId="1860283354" sldId="273"/>
            <ac:spMk id="54" creationId="{9F835A99-04AC-494A-A572-AFE8413CC938}"/>
          </ac:spMkLst>
        </pc:spChg>
        <pc:spChg chg="add del">
          <ac:chgData name="Jeanie Bailey" userId="S::jbaile6@gmu.edu::79730e93-28b5-4d5c-afdc-2c39865146ba" providerId="AD" clId="Web-{CB663F99-B397-111E-C0DF-A2F752CB154E}" dt="2022-11-28T03:22:33.369" v="29"/>
          <ac:spMkLst>
            <pc:docMk/>
            <pc:sldMk cId="1860283354" sldId="273"/>
            <ac:spMk id="55" creationId="{1709F1D5-B0F1-4714-A239-E5B61C161915}"/>
          </ac:spMkLst>
        </pc:spChg>
        <pc:spChg chg="add del">
          <ac:chgData name="Jeanie Bailey" userId="S::jbaile6@gmu.edu::79730e93-28b5-4d5c-afdc-2c39865146ba" providerId="AD" clId="Web-{CB663F99-B397-111E-C0DF-A2F752CB154E}" dt="2022-11-28T03:22:33.369" v="29"/>
          <ac:spMkLst>
            <pc:docMk/>
            <pc:sldMk cId="1860283354" sldId="273"/>
            <ac:spMk id="56" creationId="{7B786209-1B0B-4CA9-9BDD-F7327066A84D}"/>
          </ac:spMkLst>
        </pc:spChg>
        <pc:spChg chg="add del">
          <ac:chgData name="Jeanie Bailey" userId="S::jbaile6@gmu.edu::79730e93-28b5-4d5c-afdc-2c39865146ba" providerId="AD" clId="Web-{CB663F99-B397-111E-C0DF-A2F752CB154E}" dt="2022-11-28T03:22:33.369" v="29"/>
          <ac:spMkLst>
            <pc:docMk/>
            <pc:sldMk cId="1860283354" sldId="273"/>
            <ac:spMk id="57" creationId="{228FB460-D3FF-4440-A020-05982A09E517}"/>
          </ac:spMkLst>
        </pc:spChg>
        <pc:spChg chg="add del">
          <ac:chgData name="Jeanie Bailey" userId="S::jbaile6@gmu.edu::79730e93-28b5-4d5c-afdc-2c39865146ba" providerId="AD" clId="Web-{CB663F99-B397-111E-C0DF-A2F752CB154E}" dt="2022-11-28T03:22:33.369" v="29"/>
          <ac:spMkLst>
            <pc:docMk/>
            <pc:sldMk cId="1860283354" sldId="273"/>
            <ac:spMk id="58" creationId="{2D2964BB-484D-45AE-AD66-D407D0629652}"/>
          </ac:spMkLst>
        </pc:spChg>
        <pc:spChg chg="add del">
          <ac:chgData name="Jeanie Bailey" userId="S::jbaile6@gmu.edu::79730e93-28b5-4d5c-afdc-2c39865146ba" providerId="AD" clId="Web-{CB663F99-B397-111E-C0DF-A2F752CB154E}" dt="2022-11-28T03:22:33.369" v="29"/>
          <ac:spMkLst>
            <pc:docMk/>
            <pc:sldMk cId="1860283354" sldId="273"/>
            <ac:spMk id="59" creationId="{14847E93-7DC1-4D4B-8829-B19AA7137C50}"/>
          </ac:spMkLst>
        </pc:spChg>
        <pc:spChg chg="add del">
          <ac:chgData name="Jeanie Bailey" userId="S::jbaile6@gmu.edu::79730e93-28b5-4d5c-afdc-2c39865146ba" providerId="AD" clId="Web-{CB663F99-B397-111E-C0DF-A2F752CB154E}" dt="2022-11-28T03:22:33.369" v="29"/>
          <ac:spMkLst>
            <pc:docMk/>
            <pc:sldMk cId="1860283354" sldId="273"/>
            <ac:spMk id="60" creationId="{6691AC69-A76E-4DAB-B565-468B6B87ACF3}"/>
          </ac:spMkLst>
        </pc:spChg>
        <pc:spChg chg="add del">
          <ac:chgData name="Jeanie Bailey" userId="S::jbaile6@gmu.edu::79730e93-28b5-4d5c-afdc-2c39865146ba" providerId="AD" clId="Web-{CB663F99-B397-111E-C0DF-A2F752CB154E}" dt="2022-11-28T03:22:33.369" v="29"/>
          <ac:spMkLst>
            <pc:docMk/>
            <pc:sldMk cId="1860283354" sldId="273"/>
            <ac:spMk id="61" creationId="{5566D6E1-03A1-4D73-A4E0-35D74D568A04}"/>
          </ac:spMkLst>
        </pc:spChg>
      </pc:sldChg>
      <pc:sldChg chg="addSp delSp modSp mod modClrScheme delDesignElem chgLayout">
        <pc:chgData name="Jeanie Bailey" userId="S::jbaile6@gmu.edu::79730e93-28b5-4d5c-afdc-2c39865146ba" providerId="AD" clId="Web-{CB663F99-B397-111E-C0DF-A2F752CB154E}" dt="2022-11-28T03:22:33.369" v="29"/>
        <pc:sldMkLst>
          <pc:docMk/>
          <pc:sldMk cId="553903336" sldId="274"/>
        </pc:sldMkLst>
        <pc:spChg chg="mod ord">
          <ac:chgData name="Jeanie Bailey" userId="S::jbaile6@gmu.edu::79730e93-28b5-4d5c-afdc-2c39865146ba" providerId="AD" clId="Web-{CB663F99-B397-111E-C0DF-A2F752CB154E}" dt="2022-11-28T03:22:33.369" v="29"/>
          <ac:spMkLst>
            <pc:docMk/>
            <pc:sldMk cId="553903336" sldId="274"/>
            <ac:spMk id="2" creationId="{33D177D4-EB76-E437-7911-69D361C68FCC}"/>
          </ac:spMkLst>
        </pc:spChg>
        <pc:spChg chg="add del mod">
          <ac:chgData name="Jeanie Bailey" userId="S::jbaile6@gmu.edu::79730e93-28b5-4d5c-afdc-2c39865146ba" providerId="AD" clId="Web-{CB663F99-B397-111E-C0DF-A2F752CB154E}" dt="2022-11-26T14:54:07.317" v="4"/>
          <ac:spMkLst>
            <pc:docMk/>
            <pc:sldMk cId="553903336" sldId="274"/>
            <ac:spMk id="3" creationId="{63472288-C354-5FD7-7C45-3865368051B3}"/>
          </ac:spMkLst>
        </pc:spChg>
        <pc:spChg chg="add del">
          <ac:chgData name="Jeanie Bailey" userId="S::jbaile6@gmu.edu::79730e93-28b5-4d5c-afdc-2c39865146ba" providerId="AD" clId="Web-{CB663F99-B397-111E-C0DF-A2F752CB154E}" dt="2022-11-28T03:22:33.369" v="29"/>
          <ac:spMkLst>
            <pc:docMk/>
            <pc:sldMk cId="553903336" sldId="274"/>
            <ac:spMk id="41" creationId="{37C89E4B-3C9F-44B9-8B86-D9E3D112D8EC}"/>
          </ac:spMkLst>
        </pc:spChg>
        <pc:cxnChg chg="add del">
          <ac:chgData name="Jeanie Bailey" userId="S::jbaile6@gmu.edu::79730e93-28b5-4d5c-afdc-2c39865146ba" providerId="AD" clId="Web-{CB663F99-B397-111E-C0DF-A2F752CB154E}" dt="2022-11-28T03:22:33.369" v="29"/>
          <ac:cxnSpMkLst>
            <pc:docMk/>
            <pc:sldMk cId="553903336" sldId="274"/>
            <ac:cxnSpMk id="43" creationId="{AA2EAA10-076F-46BD-8F0F-B9A2FB77A85C}"/>
          </ac:cxnSpMkLst>
        </pc:cxnChg>
        <pc:cxnChg chg="add del">
          <ac:chgData name="Jeanie Bailey" userId="S::jbaile6@gmu.edu::79730e93-28b5-4d5c-afdc-2c39865146ba" providerId="AD" clId="Web-{CB663F99-B397-111E-C0DF-A2F752CB154E}" dt="2022-11-28T03:22:33.369" v="29"/>
          <ac:cxnSpMkLst>
            <pc:docMk/>
            <pc:sldMk cId="553903336" sldId="274"/>
            <ac:cxnSpMk id="45" creationId="{D891E407-403B-4764-86C9-33A56D3BCAA3}"/>
          </ac:cxnSpMkLst>
        </pc:cxnChg>
      </pc:sldChg>
      <pc:sldChg chg="addSp delSp modSp mod modClrScheme delAnim delDesignElem chgLayout">
        <pc:chgData name="Jeanie Bailey" userId="S::jbaile6@gmu.edu::79730e93-28b5-4d5c-afdc-2c39865146ba" providerId="AD" clId="Web-{CB663F99-B397-111E-C0DF-A2F752CB154E}" dt="2022-11-28T03:22:33.369" v="29"/>
        <pc:sldMkLst>
          <pc:docMk/>
          <pc:sldMk cId="1772739000" sldId="275"/>
        </pc:sldMkLst>
        <pc:spChg chg="mod ord">
          <ac:chgData name="Jeanie Bailey" userId="S::jbaile6@gmu.edu::79730e93-28b5-4d5c-afdc-2c39865146ba" providerId="AD" clId="Web-{CB663F99-B397-111E-C0DF-A2F752CB154E}" dt="2022-11-28T03:22:33.369" v="29"/>
          <ac:spMkLst>
            <pc:docMk/>
            <pc:sldMk cId="1772739000" sldId="275"/>
            <ac:spMk id="2" creationId="{33D177D4-EB76-E437-7911-69D361C68FCC}"/>
          </ac:spMkLst>
        </pc:spChg>
        <pc:spChg chg="add del mod">
          <ac:chgData name="Jeanie Bailey" userId="S::jbaile6@gmu.edu::79730e93-28b5-4d5c-afdc-2c39865146ba" providerId="AD" clId="Web-{CB663F99-B397-111E-C0DF-A2F752CB154E}" dt="2022-11-26T14:54:07.317" v="4"/>
          <ac:spMkLst>
            <pc:docMk/>
            <pc:sldMk cId="1772739000" sldId="275"/>
            <ac:spMk id="4" creationId="{FF670D34-42ED-3743-D6C1-1DCEA5665A10}"/>
          </ac:spMkLst>
        </pc:spChg>
        <pc:spChg chg="mod ord">
          <ac:chgData name="Jeanie Bailey" userId="S::jbaile6@gmu.edu::79730e93-28b5-4d5c-afdc-2c39865146ba" providerId="AD" clId="Web-{CB663F99-B397-111E-C0DF-A2F752CB154E}" dt="2022-11-26T14:49:07.883" v="1"/>
          <ac:spMkLst>
            <pc:docMk/>
            <pc:sldMk cId="1772739000" sldId="275"/>
            <ac:spMk id="6" creationId="{2239DECF-3FC9-CB17-C7B3-4995E8772DBD}"/>
          </ac:spMkLst>
        </pc:spChg>
        <pc:spChg chg="add del">
          <ac:chgData name="Jeanie Bailey" userId="S::jbaile6@gmu.edu::79730e93-28b5-4d5c-afdc-2c39865146ba" providerId="AD" clId="Web-{CB663F99-B397-111E-C0DF-A2F752CB154E}" dt="2022-11-28T03:22:33.369" v="29"/>
          <ac:spMkLst>
            <pc:docMk/>
            <pc:sldMk cId="1772739000" sldId="275"/>
            <ac:spMk id="41" creationId="{823AC064-BC96-4F32-8AE1-B2FD38754823}"/>
          </ac:spMkLst>
        </pc:spChg>
        <pc:spChg chg="add del">
          <ac:chgData name="Jeanie Bailey" userId="S::jbaile6@gmu.edu::79730e93-28b5-4d5c-afdc-2c39865146ba" providerId="AD" clId="Web-{CB663F99-B397-111E-C0DF-A2F752CB154E}" dt="2022-11-26T14:49:07.883" v="1"/>
          <ac:spMkLst>
            <pc:docMk/>
            <pc:sldMk cId="1772739000" sldId="275"/>
            <ac:spMk id="45" creationId="{385E1BDC-A9B0-4A87-82E3-F3187F69A802}"/>
          </ac:spMkLst>
        </pc:spChg>
        <pc:spChg chg="add del">
          <ac:chgData name="Jeanie Bailey" userId="S::jbaile6@gmu.edu::79730e93-28b5-4d5c-afdc-2c39865146ba" providerId="AD" clId="Web-{CB663F99-B397-111E-C0DF-A2F752CB154E}" dt="2022-11-26T14:49:07.883" v="1"/>
          <ac:spMkLst>
            <pc:docMk/>
            <pc:sldMk cId="1772739000" sldId="275"/>
            <ac:spMk id="47" creationId="{0990C621-3B8B-4820-8328-D47EF7CE823C}"/>
          </ac:spMkLst>
        </pc:spChg>
        <pc:spChg chg="add del">
          <ac:chgData name="Jeanie Bailey" userId="S::jbaile6@gmu.edu::79730e93-28b5-4d5c-afdc-2c39865146ba" providerId="AD" clId="Web-{CB663F99-B397-111E-C0DF-A2F752CB154E}" dt="2022-11-26T14:49:07.883" v="1"/>
          <ac:spMkLst>
            <pc:docMk/>
            <pc:sldMk cId="1772739000" sldId="275"/>
            <ac:spMk id="52" creationId="{C1A2385B-1D2A-4E17-84FA-6CB7F0AAE473}"/>
          </ac:spMkLst>
        </pc:spChg>
        <pc:spChg chg="add del">
          <ac:chgData name="Jeanie Bailey" userId="S::jbaile6@gmu.edu::79730e93-28b5-4d5c-afdc-2c39865146ba" providerId="AD" clId="Web-{CB663F99-B397-111E-C0DF-A2F752CB154E}" dt="2022-11-26T14:49:07.883" v="1"/>
          <ac:spMkLst>
            <pc:docMk/>
            <pc:sldMk cId="1772739000" sldId="275"/>
            <ac:spMk id="54" creationId="{5E791F2F-79DB-4CC0-9FA1-001E3E91E8B7}"/>
          </ac:spMkLst>
        </pc:spChg>
        <pc:picChg chg="del mod">
          <ac:chgData name="Jeanie Bailey" userId="S::jbaile6@gmu.edu::79730e93-28b5-4d5c-afdc-2c39865146ba" providerId="AD" clId="Web-{CB663F99-B397-111E-C0DF-A2F752CB154E}" dt="2022-11-27T02:31:44.589" v="14"/>
          <ac:picMkLst>
            <pc:docMk/>
            <pc:sldMk cId="1772739000" sldId="275"/>
            <ac:picMk id="3" creationId="{71A70691-6D01-E07A-FEF0-D6B44FBB570D}"/>
          </ac:picMkLst>
        </pc:picChg>
        <pc:picChg chg="add mod">
          <ac:chgData name="Jeanie Bailey" userId="S::jbaile6@gmu.edu::79730e93-28b5-4d5c-afdc-2c39865146ba" providerId="AD" clId="Web-{CB663F99-B397-111E-C0DF-A2F752CB154E}" dt="2022-11-27T02:32:04.027" v="22" actId="1076"/>
          <ac:picMkLst>
            <pc:docMk/>
            <pc:sldMk cId="1772739000" sldId="275"/>
            <ac:picMk id="4" creationId="{02DD36B5-608F-6400-00ED-F787551EA4A8}"/>
          </ac:picMkLst>
        </pc:picChg>
        <pc:picChg chg="mod ord">
          <ac:chgData name="Jeanie Bailey" userId="S::jbaile6@gmu.edu::79730e93-28b5-4d5c-afdc-2c39865146ba" providerId="AD" clId="Web-{CB663F99-B397-111E-C0DF-A2F752CB154E}" dt="2022-11-28T03:22:33.369" v="29"/>
          <ac:picMkLst>
            <pc:docMk/>
            <pc:sldMk cId="1772739000" sldId="275"/>
            <ac:picMk id="5" creationId="{13B2E59D-CCC5-2470-14EF-3CBF4FA3CD5E}"/>
          </ac:picMkLst>
        </pc:picChg>
        <pc:cxnChg chg="add del">
          <ac:chgData name="Jeanie Bailey" userId="S::jbaile6@gmu.edu::79730e93-28b5-4d5c-afdc-2c39865146ba" providerId="AD" clId="Web-{CB663F99-B397-111E-C0DF-A2F752CB154E}" dt="2022-11-28T03:22:33.369" v="29"/>
          <ac:cxnSpMkLst>
            <pc:docMk/>
            <pc:sldMk cId="1772739000" sldId="275"/>
            <ac:cxnSpMk id="42" creationId="{7E7C77BC-7138-40B1-A15B-20F57A494629}"/>
          </ac:cxnSpMkLst>
        </pc:cxnChg>
        <pc:cxnChg chg="add del">
          <ac:chgData name="Jeanie Bailey" userId="S::jbaile6@gmu.edu::79730e93-28b5-4d5c-afdc-2c39865146ba" providerId="AD" clId="Web-{CB663F99-B397-111E-C0DF-A2F752CB154E}" dt="2022-11-28T03:22:33.369" v="29"/>
          <ac:cxnSpMkLst>
            <pc:docMk/>
            <pc:sldMk cId="1772739000" sldId="275"/>
            <ac:cxnSpMk id="43" creationId="{DB146403-F3D6-484B-B2ED-97F9565D0370}"/>
          </ac:cxnSpMkLst>
        </pc:cxnChg>
      </pc:sldChg>
      <pc:sldChg chg="addSp delSp modSp mod modClrScheme chgLayout">
        <pc:chgData name="Jeanie Bailey" userId="S::jbaile6@gmu.edu::79730e93-28b5-4d5c-afdc-2c39865146ba" providerId="AD" clId="Web-{CB663F99-B397-111E-C0DF-A2F752CB154E}" dt="2022-11-28T03:22:33.369" v="29"/>
        <pc:sldMkLst>
          <pc:docMk/>
          <pc:sldMk cId="523431831" sldId="277"/>
        </pc:sldMkLst>
        <pc:spChg chg="add del mod">
          <ac:chgData name="Jeanie Bailey" userId="S::jbaile6@gmu.edu::79730e93-28b5-4d5c-afdc-2c39865146ba" providerId="AD" clId="Web-{CB663F99-B397-111E-C0DF-A2F752CB154E}" dt="2022-11-26T14:54:07.317" v="4"/>
          <ac:spMkLst>
            <pc:docMk/>
            <pc:sldMk cId="523431831" sldId="277"/>
            <ac:spMk id="3" creationId="{F78CBE43-5BCC-BD86-F53A-4B546E3C3FA9}"/>
          </ac:spMkLst>
        </pc:spChg>
        <pc:spChg chg="mod ord">
          <ac:chgData name="Jeanie Bailey" userId="S::jbaile6@gmu.edu::79730e93-28b5-4d5c-afdc-2c39865146ba" providerId="AD" clId="Web-{CB663F99-B397-111E-C0DF-A2F752CB154E}" dt="2022-11-28T03:22:33.369" v="29"/>
          <ac:spMkLst>
            <pc:docMk/>
            <pc:sldMk cId="523431831" sldId="277"/>
            <ac:spMk id="12" creationId="{DF2861F1-97F9-2111-B93A-DD278D634068}"/>
          </ac:spMkLst>
        </pc:spChg>
      </pc:sldChg>
      <pc:sldChg chg="addSp delSp modSp mod modClrScheme chgLayout">
        <pc:chgData name="Jeanie Bailey" userId="S::jbaile6@gmu.edu::79730e93-28b5-4d5c-afdc-2c39865146ba" providerId="AD" clId="Web-{CB663F99-B397-111E-C0DF-A2F752CB154E}" dt="2022-11-28T03:22:33.369" v="29"/>
        <pc:sldMkLst>
          <pc:docMk/>
          <pc:sldMk cId="1167241327" sldId="278"/>
        </pc:sldMkLst>
        <pc:spChg chg="add del mod">
          <ac:chgData name="Jeanie Bailey" userId="S::jbaile6@gmu.edu::79730e93-28b5-4d5c-afdc-2c39865146ba" providerId="AD" clId="Web-{CB663F99-B397-111E-C0DF-A2F752CB154E}" dt="2022-11-26T14:54:07.317" v="4"/>
          <ac:spMkLst>
            <pc:docMk/>
            <pc:sldMk cId="1167241327" sldId="278"/>
            <ac:spMk id="3" creationId="{C03DCE06-8124-A9FF-6E80-7BC2C2259E72}"/>
          </ac:spMkLst>
        </pc:spChg>
      </pc:sldChg>
      <pc:sldChg chg="addSp delSp modSp mod modClrScheme chgLayout">
        <pc:chgData name="Jeanie Bailey" userId="S::jbaile6@gmu.edu::79730e93-28b5-4d5c-afdc-2c39865146ba" providerId="AD" clId="Web-{CB663F99-B397-111E-C0DF-A2F752CB154E}" dt="2022-11-28T03:22:33.369" v="29"/>
        <pc:sldMkLst>
          <pc:docMk/>
          <pc:sldMk cId="4207058024" sldId="279"/>
        </pc:sldMkLst>
        <pc:spChg chg="add del mod">
          <ac:chgData name="Jeanie Bailey" userId="S::jbaile6@gmu.edu::79730e93-28b5-4d5c-afdc-2c39865146ba" providerId="AD" clId="Web-{CB663F99-B397-111E-C0DF-A2F752CB154E}" dt="2022-11-26T14:54:07.317" v="4"/>
          <ac:spMkLst>
            <pc:docMk/>
            <pc:sldMk cId="4207058024" sldId="279"/>
            <ac:spMk id="2" creationId="{D2A3764B-159A-079A-46BF-987A307D2724}"/>
          </ac:spMkLst>
        </pc:spChg>
      </pc:sldChg>
      <pc:sldChg chg="addSp delSp modSp mod modClrScheme chgLayout">
        <pc:chgData name="Jeanie Bailey" userId="S::jbaile6@gmu.edu::79730e93-28b5-4d5c-afdc-2c39865146ba" providerId="AD" clId="Web-{CB663F99-B397-111E-C0DF-A2F752CB154E}" dt="2022-11-28T03:22:33.369" v="29"/>
        <pc:sldMkLst>
          <pc:docMk/>
          <pc:sldMk cId="3122939853" sldId="280"/>
        </pc:sldMkLst>
        <pc:spChg chg="mod ord">
          <ac:chgData name="Jeanie Bailey" userId="S::jbaile6@gmu.edu::79730e93-28b5-4d5c-afdc-2c39865146ba" providerId="AD" clId="Web-{CB663F99-B397-111E-C0DF-A2F752CB154E}" dt="2022-11-28T03:22:33.369" v="29"/>
          <ac:spMkLst>
            <pc:docMk/>
            <pc:sldMk cId="3122939853" sldId="280"/>
            <ac:spMk id="2" creationId="{B633A695-35D7-D365-40F1-C007F3A32364}"/>
          </ac:spMkLst>
        </pc:spChg>
        <pc:spChg chg="add del mod">
          <ac:chgData name="Jeanie Bailey" userId="S::jbaile6@gmu.edu::79730e93-28b5-4d5c-afdc-2c39865146ba" providerId="AD" clId="Web-{CB663F99-B397-111E-C0DF-A2F752CB154E}" dt="2022-11-26T14:54:07.317" v="4"/>
          <ac:spMkLst>
            <pc:docMk/>
            <pc:sldMk cId="3122939853" sldId="280"/>
            <ac:spMk id="3" creationId="{1A1DEF4D-3354-A4A2-4D6F-3D9956D36A62}"/>
          </ac:spMkLst>
        </pc:spChg>
      </pc:sldChg>
      <pc:sldChg chg="addSp delSp modSp mod modClrScheme delDesignElem chgLayout">
        <pc:chgData name="Jeanie Bailey" userId="S::jbaile6@gmu.edu::79730e93-28b5-4d5c-afdc-2c39865146ba" providerId="AD" clId="Web-{CB663F99-B397-111E-C0DF-A2F752CB154E}" dt="2022-11-28T03:45:19.937" v="68"/>
        <pc:sldMkLst>
          <pc:docMk/>
          <pc:sldMk cId="2707402513" sldId="281"/>
        </pc:sldMkLst>
        <pc:spChg chg="mod ord">
          <ac:chgData name="Jeanie Bailey" userId="S::jbaile6@gmu.edu::79730e93-28b5-4d5c-afdc-2c39865146ba" providerId="AD" clId="Web-{CB663F99-B397-111E-C0DF-A2F752CB154E}" dt="2022-11-28T03:44:59.014" v="67"/>
          <ac:spMkLst>
            <pc:docMk/>
            <pc:sldMk cId="2707402513" sldId="281"/>
            <ac:spMk id="2" creationId="{6FC32DEB-7B57-C4D0-CEA2-CA46DBB91773}"/>
          </ac:spMkLst>
        </pc:spChg>
        <pc:spChg chg="del mod ord">
          <ac:chgData name="Jeanie Bailey" userId="S::jbaile6@gmu.edu::79730e93-28b5-4d5c-afdc-2c39865146ba" providerId="AD" clId="Web-{CB663F99-B397-111E-C0DF-A2F752CB154E}" dt="2022-11-28T03:37:23.659" v="36"/>
          <ac:spMkLst>
            <pc:docMk/>
            <pc:sldMk cId="2707402513" sldId="281"/>
            <ac:spMk id="3" creationId="{9A6B033F-55FA-72A8-A457-9ADF6276CAA4}"/>
          </ac:spMkLst>
        </pc:spChg>
        <pc:spChg chg="add del mod">
          <ac:chgData name="Jeanie Bailey" userId="S::jbaile6@gmu.edu::79730e93-28b5-4d5c-afdc-2c39865146ba" providerId="AD" clId="Web-{CB663F99-B397-111E-C0DF-A2F752CB154E}" dt="2022-11-26T14:54:07.317" v="4"/>
          <ac:spMkLst>
            <pc:docMk/>
            <pc:sldMk cId="2707402513" sldId="281"/>
            <ac:spMk id="4" creationId="{8376586C-AF09-DAFE-293F-2B02A910067E}"/>
          </ac:spMkLst>
        </pc:spChg>
        <pc:spChg chg="add del">
          <ac:chgData name="Jeanie Bailey" userId="S::jbaile6@gmu.edu::79730e93-28b5-4d5c-afdc-2c39865146ba" providerId="AD" clId="Web-{CB663F99-B397-111E-C0DF-A2F752CB154E}" dt="2022-11-28T03:37:23.659" v="36"/>
          <ac:spMkLst>
            <pc:docMk/>
            <pc:sldMk cId="2707402513" sldId="281"/>
            <ac:spMk id="10" creationId="{B5FA7C47-B7C1-4D2E-AB49-ED23BA34BA83}"/>
          </ac:spMkLst>
        </pc:spChg>
        <pc:spChg chg="add del">
          <ac:chgData name="Jeanie Bailey" userId="S::jbaile6@gmu.edu::79730e93-28b5-4d5c-afdc-2c39865146ba" providerId="AD" clId="Web-{CB663F99-B397-111E-C0DF-A2F752CB154E}" dt="2022-11-28T03:37:23.659" v="36"/>
          <ac:spMkLst>
            <pc:docMk/>
            <pc:sldMk cId="2707402513" sldId="281"/>
            <ac:spMk id="12" creationId="{596EE156-ABF1-4329-A6BA-03B4254E0877}"/>
          </ac:spMkLst>
        </pc:spChg>
        <pc:spChg chg="add del">
          <ac:chgData name="Jeanie Bailey" userId="S::jbaile6@gmu.edu::79730e93-28b5-4d5c-afdc-2c39865146ba" providerId="AD" clId="Web-{CB663F99-B397-111E-C0DF-A2F752CB154E}" dt="2022-11-28T03:37:23.659" v="36"/>
          <ac:spMkLst>
            <pc:docMk/>
            <pc:sldMk cId="2707402513" sldId="281"/>
            <ac:spMk id="14" creationId="{19B9933F-AAB3-444A-8BB5-9CA194A8BC63}"/>
          </ac:spMkLst>
        </pc:spChg>
        <pc:spChg chg="add del">
          <ac:chgData name="Jeanie Bailey" userId="S::jbaile6@gmu.edu::79730e93-28b5-4d5c-afdc-2c39865146ba" providerId="AD" clId="Web-{CB663F99-B397-111E-C0DF-A2F752CB154E}" dt="2022-11-28T03:37:23.659" v="36"/>
          <ac:spMkLst>
            <pc:docMk/>
            <pc:sldMk cId="2707402513" sldId="281"/>
            <ac:spMk id="16" creationId="{7D20183A-0B1D-4A1F-89B1-ADBEDBC6E54E}"/>
          </ac:spMkLst>
        </pc:spChg>
        <pc:spChg chg="add del">
          <ac:chgData name="Jeanie Bailey" userId="S::jbaile6@gmu.edu::79730e93-28b5-4d5c-afdc-2c39865146ba" providerId="AD" clId="Web-{CB663F99-B397-111E-C0DF-A2F752CB154E}" dt="2022-11-28T03:37:23.659" v="36"/>
          <ac:spMkLst>
            <pc:docMk/>
            <pc:sldMk cId="2707402513" sldId="281"/>
            <ac:spMk id="18" creationId="{131031D3-26CD-4214-A9A4-5857EFA15A0C}"/>
          </ac:spMkLst>
        </pc:spChg>
        <pc:spChg chg="add del">
          <ac:chgData name="Jeanie Bailey" userId="S::jbaile6@gmu.edu::79730e93-28b5-4d5c-afdc-2c39865146ba" providerId="AD" clId="Web-{CB663F99-B397-111E-C0DF-A2F752CB154E}" dt="2022-11-28T03:45:19.937" v="68"/>
          <ac:spMkLst>
            <pc:docMk/>
            <pc:sldMk cId="2707402513" sldId="281"/>
            <ac:spMk id="24" creationId="{56E9B3E6-E277-4D68-BA48-9CB43FFBD6E2}"/>
          </ac:spMkLst>
        </pc:spChg>
        <pc:spChg chg="add del">
          <ac:chgData name="Jeanie Bailey" userId="S::jbaile6@gmu.edu::79730e93-28b5-4d5c-afdc-2c39865146ba" providerId="AD" clId="Web-{CB663F99-B397-111E-C0DF-A2F752CB154E}" dt="2022-11-28T03:45:19.937" v="68"/>
          <ac:spMkLst>
            <pc:docMk/>
            <pc:sldMk cId="2707402513" sldId="281"/>
            <ac:spMk id="31" creationId="{D5B0017B-2ECA-49AF-B397-DC140825DF8D}"/>
          </ac:spMkLst>
        </pc:spChg>
        <pc:spChg chg="add del">
          <ac:chgData name="Jeanie Bailey" userId="S::jbaile6@gmu.edu::79730e93-28b5-4d5c-afdc-2c39865146ba" providerId="AD" clId="Web-{CB663F99-B397-111E-C0DF-A2F752CB154E}" dt="2022-11-28T03:45:19.937" v="68"/>
          <ac:spMkLst>
            <pc:docMk/>
            <pc:sldMk cId="2707402513" sldId="281"/>
            <ac:spMk id="38" creationId="{56E9B3E6-E277-4D68-BA48-9CB43FFBD6E2}"/>
          </ac:spMkLst>
        </pc:spChg>
        <pc:spChg chg="add del">
          <ac:chgData name="Jeanie Bailey" userId="S::jbaile6@gmu.edu::79730e93-28b5-4d5c-afdc-2c39865146ba" providerId="AD" clId="Web-{CB663F99-B397-111E-C0DF-A2F752CB154E}" dt="2022-11-28T03:45:19.937" v="68"/>
          <ac:spMkLst>
            <pc:docMk/>
            <pc:sldMk cId="2707402513" sldId="281"/>
            <ac:spMk id="45" creationId="{D5B0017B-2ECA-49AF-B397-DC140825DF8D}"/>
          </ac:spMkLst>
        </pc:spChg>
        <pc:spChg chg="add del">
          <ac:chgData name="Jeanie Bailey" userId="S::jbaile6@gmu.edu::79730e93-28b5-4d5c-afdc-2c39865146ba" providerId="AD" clId="Web-{CB663F99-B397-111E-C0DF-A2F752CB154E}" dt="2022-11-28T03:44:59.014" v="67"/>
          <ac:spMkLst>
            <pc:docMk/>
            <pc:sldMk cId="2707402513" sldId="281"/>
            <ac:spMk id="52" creationId="{2E442304-DDBD-4F7B-8017-36BCC863FB40}"/>
          </ac:spMkLst>
        </pc:spChg>
        <pc:spChg chg="add del">
          <ac:chgData name="Jeanie Bailey" userId="S::jbaile6@gmu.edu::79730e93-28b5-4d5c-afdc-2c39865146ba" providerId="AD" clId="Web-{CB663F99-B397-111E-C0DF-A2F752CB154E}" dt="2022-11-28T03:44:59.014" v="67"/>
          <ac:spMkLst>
            <pc:docMk/>
            <pc:sldMk cId="2707402513" sldId="281"/>
            <ac:spMk id="54" creationId="{5E107275-3853-46FD-A241-DE4355A42675}"/>
          </ac:spMkLst>
        </pc:spChg>
        <pc:spChg chg="add del mod">
          <ac:chgData name="Jeanie Bailey" userId="S::jbaile6@gmu.edu::79730e93-28b5-4d5c-afdc-2c39865146ba" providerId="AD" clId="Web-{CB663F99-B397-111E-C0DF-A2F752CB154E}" dt="2022-11-28T03:44:36.857" v="65"/>
          <ac:spMkLst>
            <pc:docMk/>
            <pc:sldMk cId="2707402513" sldId="281"/>
            <ac:spMk id="239" creationId="{D6B7F20E-B36E-BB35-C7F3-8395F2B5BFAA}"/>
          </ac:spMkLst>
        </pc:spChg>
        <pc:grpChg chg="add del">
          <ac:chgData name="Jeanie Bailey" userId="S::jbaile6@gmu.edu::79730e93-28b5-4d5c-afdc-2c39865146ba" providerId="AD" clId="Web-{CB663F99-B397-111E-C0DF-A2F752CB154E}" dt="2022-11-28T03:45:19.937" v="68"/>
          <ac:grpSpMkLst>
            <pc:docMk/>
            <pc:sldMk cId="2707402513" sldId="281"/>
            <ac:grpSpMk id="26" creationId="{AE1C45F0-260A-458C-96ED-C1F6D2151219}"/>
          </ac:grpSpMkLst>
        </pc:grpChg>
        <pc:grpChg chg="add del">
          <ac:chgData name="Jeanie Bailey" userId="S::jbaile6@gmu.edu::79730e93-28b5-4d5c-afdc-2c39865146ba" providerId="AD" clId="Web-{CB663F99-B397-111E-C0DF-A2F752CB154E}" dt="2022-11-28T03:45:19.937" v="68"/>
          <ac:grpSpMkLst>
            <pc:docMk/>
            <pc:sldMk cId="2707402513" sldId="281"/>
            <ac:grpSpMk id="40" creationId="{AE1C45F0-260A-458C-96ED-C1F6D2151219}"/>
          </ac:grpSpMkLst>
        </pc:grpChg>
        <pc:graphicFrameChg chg="add del mod modGraphic">
          <ac:chgData name="Jeanie Bailey" userId="S::jbaile6@gmu.edu::79730e93-28b5-4d5c-afdc-2c39865146ba" providerId="AD" clId="Web-{CB663F99-B397-111E-C0DF-A2F752CB154E}" dt="2022-11-28T03:45:19.937" v="68"/>
          <ac:graphicFrameMkLst>
            <pc:docMk/>
            <pc:sldMk cId="2707402513" sldId="281"/>
            <ac:graphicFrameMk id="20" creationId="{01CE194C-40FB-9747-BB22-1F050491291E}"/>
          </ac:graphicFrameMkLst>
        </pc:graphicFrameChg>
        <pc:picChg chg="del">
          <ac:chgData name="Jeanie Bailey" userId="S::jbaile6@gmu.edu::79730e93-28b5-4d5c-afdc-2c39865146ba" providerId="AD" clId="Web-{CB663F99-B397-111E-C0DF-A2F752CB154E}" dt="2022-11-28T03:37:12.143" v="35"/>
          <ac:picMkLst>
            <pc:docMk/>
            <pc:sldMk cId="2707402513" sldId="281"/>
            <ac:picMk id="7" creationId="{0565D904-BA48-0F00-8D31-24682B57A310}"/>
          </ac:picMkLst>
        </pc:picChg>
        <pc:cxnChg chg="add del">
          <ac:chgData name="Jeanie Bailey" userId="S::jbaile6@gmu.edu::79730e93-28b5-4d5c-afdc-2c39865146ba" providerId="AD" clId="Web-{CB663F99-B397-111E-C0DF-A2F752CB154E}" dt="2022-11-28T03:45:19.937" v="68"/>
          <ac:cxnSpMkLst>
            <pc:docMk/>
            <pc:sldMk cId="2707402513" sldId="281"/>
            <ac:cxnSpMk id="33" creationId="{6CF1BAF6-AD41-4082-B212-8A1F9A2E8779}"/>
          </ac:cxnSpMkLst>
        </pc:cxnChg>
        <pc:cxnChg chg="add del">
          <ac:chgData name="Jeanie Bailey" userId="S::jbaile6@gmu.edu::79730e93-28b5-4d5c-afdc-2c39865146ba" providerId="AD" clId="Web-{CB663F99-B397-111E-C0DF-A2F752CB154E}" dt="2022-11-28T03:45:19.937" v="68"/>
          <ac:cxnSpMkLst>
            <pc:docMk/>
            <pc:sldMk cId="2707402513" sldId="281"/>
            <ac:cxnSpMk id="47" creationId="{6CF1BAF6-AD41-4082-B212-8A1F9A2E8779}"/>
          </ac:cxnSpMkLst>
        </pc:cxnChg>
      </pc:sldChg>
      <pc:sldMasterChg chg="add del mod addSldLayout delSldLayout modSldLayout">
        <pc:chgData name="Jeanie Bailey" userId="S::jbaile6@gmu.edu::79730e93-28b5-4d5c-afdc-2c39865146ba" providerId="AD" clId="Web-{CB663F99-B397-111E-C0DF-A2F752CB154E}" dt="2022-11-28T03:22:33.369" v="29"/>
        <pc:sldMasterMkLst>
          <pc:docMk/>
          <pc:sldMasterMk cId="529943479" sldId="2147483761"/>
        </pc:sldMasterMkLst>
        <pc:sldLayoutChg chg="add del mod">
          <pc:chgData name="Jeanie Bailey" userId="S::jbaile6@gmu.edu::79730e93-28b5-4d5c-afdc-2c39865146ba" providerId="AD" clId="Web-{CB663F99-B397-111E-C0DF-A2F752CB154E}" dt="2022-11-28T03:22:33.369" v="29"/>
          <pc:sldLayoutMkLst>
            <pc:docMk/>
            <pc:sldMasterMk cId="529943479" sldId="2147483761"/>
            <pc:sldLayoutMk cId="589464000" sldId="2147483762"/>
          </pc:sldLayoutMkLst>
        </pc:sldLayoutChg>
        <pc:sldLayoutChg chg="add del mod">
          <pc:chgData name="Jeanie Bailey" userId="S::jbaile6@gmu.edu::79730e93-28b5-4d5c-afdc-2c39865146ba" providerId="AD" clId="Web-{CB663F99-B397-111E-C0DF-A2F752CB154E}" dt="2022-11-28T03:22:33.369" v="29"/>
          <pc:sldLayoutMkLst>
            <pc:docMk/>
            <pc:sldMasterMk cId="529943479" sldId="2147483761"/>
            <pc:sldLayoutMk cId="3652275415" sldId="2147483763"/>
          </pc:sldLayoutMkLst>
        </pc:sldLayoutChg>
        <pc:sldLayoutChg chg="add del mod">
          <pc:chgData name="Jeanie Bailey" userId="S::jbaile6@gmu.edu::79730e93-28b5-4d5c-afdc-2c39865146ba" providerId="AD" clId="Web-{CB663F99-B397-111E-C0DF-A2F752CB154E}" dt="2022-11-28T03:22:33.369" v="29"/>
          <pc:sldLayoutMkLst>
            <pc:docMk/>
            <pc:sldMasterMk cId="529943479" sldId="2147483761"/>
            <pc:sldLayoutMk cId="1345634323" sldId="2147483764"/>
          </pc:sldLayoutMkLst>
        </pc:sldLayoutChg>
        <pc:sldLayoutChg chg="add del mod">
          <pc:chgData name="Jeanie Bailey" userId="S::jbaile6@gmu.edu::79730e93-28b5-4d5c-afdc-2c39865146ba" providerId="AD" clId="Web-{CB663F99-B397-111E-C0DF-A2F752CB154E}" dt="2022-11-28T03:22:33.369" v="29"/>
          <pc:sldLayoutMkLst>
            <pc:docMk/>
            <pc:sldMasterMk cId="529943479" sldId="2147483761"/>
            <pc:sldLayoutMk cId="1088231748" sldId="2147483765"/>
          </pc:sldLayoutMkLst>
        </pc:sldLayoutChg>
        <pc:sldLayoutChg chg="add del mod">
          <pc:chgData name="Jeanie Bailey" userId="S::jbaile6@gmu.edu::79730e93-28b5-4d5c-afdc-2c39865146ba" providerId="AD" clId="Web-{CB663F99-B397-111E-C0DF-A2F752CB154E}" dt="2022-11-28T03:22:33.369" v="29"/>
          <pc:sldLayoutMkLst>
            <pc:docMk/>
            <pc:sldMasterMk cId="529943479" sldId="2147483761"/>
            <pc:sldLayoutMk cId="3627115942" sldId="2147483766"/>
          </pc:sldLayoutMkLst>
        </pc:sldLayoutChg>
        <pc:sldLayoutChg chg="add del mod">
          <pc:chgData name="Jeanie Bailey" userId="S::jbaile6@gmu.edu::79730e93-28b5-4d5c-afdc-2c39865146ba" providerId="AD" clId="Web-{CB663F99-B397-111E-C0DF-A2F752CB154E}" dt="2022-11-28T03:22:33.369" v="29"/>
          <pc:sldLayoutMkLst>
            <pc:docMk/>
            <pc:sldMasterMk cId="529943479" sldId="2147483761"/>
            <pc:sldLayoutMk cId="4161557813" sldId="2147483767"/>
          </pc:sldLayoutMkLst>
        </pc:sldLayoutChg>
        <pc:sldLayoutChg chg="add del mod">
          <pc:chgData name="Jeanie Bailey" userId="S::jbaile6@gmu.edu::79730e93-28b5-4d5c-afdc-2c39865146ba" providerId="AD" clId="Web-{CB663F99-B397-111E-C0DF-A2F752CB154E}" dt="2022-11-28T03:22:33.369" v="29"/>
          <pc:sldLayoutMkLst>
            <pc:docMk/>
            <pc:sldMasterMk cId="529943479" sldId="2147483761"/>
            <pc:sldLayoutMk cId="2187521018" sldId="2147483768"/>
          </pc:sldLayoutMkLst>
        </pc:sldLayoutChg>
        <pc:sldLayoutChg chg="add del mod">
          <pc:chgData name="Jeanie Bailey" userId="S::jbaile6@gmu.edu::79730e93-28b5-4d5c-afdc-2c39865146ba" providerId="AD" clId="Web-{CB663F99-B397-111E-C0DF-A2F752CB154E}" dt="2022-11-28T03:22:33.369" v="29"/>
          <pc:sldLayoutMkLst>
            <pc:docMk/>
            <pc:sldMasterMk cId="529943479" sldId="2147483761"/>
            <pc:sldLayoutMk cId="3093066833" sldId="2147483769"/>
          </pc:sldLayoutMkLst>
        </pc:sldLayoutChg>
        <pc:sldLayoutChg chg="add del mod">
          <pc:chgData name="Jeanie Bailey" userId="S::jbaile6@gmu.edu::79730e93-28b5-4d5c-afdc-2c39865146ba" providerId="AD" clId="Web-{CB663F99-B397-111E-C0DF-A2F752CB154E}" dt="2022-11-28T03:22:33.369" v="29"/>
          <pc:sldLayoutMkLst>
            <pc:docMk/>
            <pc:sldMasterMk cId="529943479" sldId="2147483761"/>
            <pc:sldLayoutMk cId="3134948126" sldId="2147483770"/>
          </pc:sldLayoutMkLst>
        </pc:sldLayoutChg>
        <pc:sldLayoutChg chg="add del mod">
          <pc:chgData name="Jeanie Bailey" userId="S::jbaile6@gmu.edu::79730e93-28b5-4d5c-afdc-2c39865146ba" providerId="AD" clId="Web-{CB663F99-B397-111E-C0DF-A2F752CB154E}" dt="2022-11-28T03:22:33.369" v="29"/>
          <pc:sldLayoutMkLst>
            <pc:docMk/>
            <pc:sldMasterMk cId="529943479" sldId="2147483761"/>
            <pc:sldLayoutMk cId="831505190" sldId="2147483771"/>
          </pc:sldLayoutMkLst>
        </pc:sldLayoutChg>
        <pc:sldLayoutChg chg="add del mod">
          <pc:chgData name="Jeanie Bailey" userId="S::jbaile6@gmu.edu::79730e93-28b5-4d5c-afdc-2c39865146ba" providerId="AD" clId="Web-{CB663F99-B397-111E-C0DF-A2F752CB154E}" dt="2022-11-28T03:22:33.369" v="29"/>
          <pc:sldLayoutMkLst>
            <pc:docMk/>
            <pc:sldMasterMk cId="529943479" sldId="2147483761"/>
            <pc:sldLayoutMk cId="2010933471" sldId="2147483772"/>
          </pc:sldLayoutMkLst>
        </pc:sldLayoutChg>
      </pc:sldMasterChg>
      <pc:sldMasterChg chg="add del addSldLayout delSldLayout modSldLayout">
        <pc:chgData name="Jeanie Bailey" userId="S::jbaile6@gmu.edu::79730e93-28b5-4d5c-afdc-2c39865146ba" providerId="AD" clId="Web-{CB663F99-B397-111E-C0DF-A2F752CB154E}" dt="2022-11-28T03:22:33.369" v="29"/>
        <pc:sldMasterMkLst>
          <pc:docMk/>
          <pc:sldMasterMk cId="2438100902" sldId="2147483773"/>
        </pc:sldMasterMkLst>
        <pc:sldLayoutChg chg="add del mod replId">
          <pc:chgData name="Jeanie Bailey" userId="S::jbaile6@gmu.edu::79730e93-28b5-4d5c-afdc-2c39865146ba" providerId="AD" clId="Web-{CB663F99-B397-111E-C0DF-A2F752CB154E}" dt="2022-11-28T03:22:33.369" v="29"/>
          <pc:sldLayoutMkLst>
            <pc:docMk/>
            <pc:sldMasterMk cId="2438100902" sldId="2147483773"/>
            <pc:sldLayoutMk cId="3604907567" sldId="2147483774"/>
          </pc:sldLayoutMkLst>
        </pc:sldLayoutChg>
        <pc:sldLayoutChg chg="add del mod replId">
          <pc:chgData name="Jeanie Bailey" userId="S::jbaile6@gmu.edu::79730e93-28b5-4d5c-afdc-2c39865146ba" providerId="AD" clId="Web-{CB663F99-B397-111E-C0DF-A2F752CB154E}" dt="2022-11-28T03:22:33.369" v="29"/>
          <pc:sldLayoutMkLst>
            <pc:docMk/>
            <pc:sldMasterMk cId="2438100902" sldId="2147483773"/>
            <pc:sldLayoutMk cId="565820544" sldId="2147483775"/>
          </pc:sldLayoutMkLst>
        </pc:sldLayoutChg>
        <pc:sldLayoutChg chg="add del mod replId">
          <pc:chgData name="Jeanie Bailey" userId="S::jbaile6@gmu.edu::79730e93-28b5-4d5c-afdc-2c39865146ba" providerId="AD" clId="Web-{CB663F99-B397-111E-C0DF-A2F752CB154E}" dt="2022-11-28T03:22:33.369" v="29"/>
          <pc:sldLayoutMkLst>
            <pc:docMk/>
            <pc:sldMasterMk cId="2438100902" sldId="2147483773"/>
            <pc:sldLayoutMk cId="3528781510" sldId="2147483776"/>
          </pc:sldLayoutMkLst>
        </pc:sldLayoutChg>
        <pc:sldLayoutChg chg="add del mod replId">
          <pc:chgData name="Jeanie Bailey" userId="S::jbaile6@gmu.edu::79730e93-28b5-4d5c-afdc-2c39865146ba" providerId="AD" clId="Web-{CB663F99-B397-111E-C0DF-A2F752CB154E}" dt="2022-11-28T03:22:33.369" v="29"/>
          <pc:sldLayoutMkLst>
            <pc:docMk/>
            <pc:sldMasterMk cId="2438100902" sldId="2147483773"/>
            <pc:sldLayoutMk cId="2013734613" sldId="2147483777"/>
          </pc:sldLayoutMkLst>
        </pc:sldLayoutChg>
        <pc:sldLayoutChg chg="add del mod replId">
          <pc:chgData name="Jeanie Bailey" userId="S::jbaile6@gmu.edu::79730e93-28b5-4d5c-afdc-2c39865146ba" providerId="AD" clId="Web-{CB663F99-B397-111E-C0DF-A2F752CB154E}" dt="2022-11-28T03:22:33.369" v="29"/>
          <pc:sldLayoutMkLst>
            <pc:docMk/>
            <pc:sldMasterMk cId="2438100902" sldId="2147483773"/>
            <pc:sldLayoutMk cId="858625572" sldId="2147483778"/>
          </pc:sldLayoutMkLst>
        </pc:sldLayoutChg>
        <pc:sldLayoutChg chg="add del mod replId">
          <pc:chgData name="Jeanie Bailey" userId="S::jbaile6@gmu.edu::79730e93-28b5-4d5c-afdc-2c39865146ba" providerId="AD" clId="Web-{CB663F99-B397-111E-C0DF-A2F752CB154E}" dt="2022-11-28T03:22:33.369" v="29"/>
          <pc:sldLayoutMkLst>
            <pc:docMk/>
            <pc:sldMasterMk cId="2438100902" sldId="2147483773"/>
            <pc:sldLayoutMk cId="233871350" sldId="2147483779"/>
          </pc:sldLayoutMkLst>
        </pc:sldLayoutChg>
        <pc:sldLayoutChg chg="add del mod replId">
          <pc:chgData name="Jeanie Bailey" userId="S::jbaile6@gmu.edu::79730e93-28b5-4d5c-afdc-2c39865146ba" providerId="AD" clId="Web-{CB663F99-B397-111E-C0DF-A2F752CB154E}" dt="2022-11-28T03:22:33.369" v="29"/>
          <pc:sldLayoutMkLst>
            <pc:docMk/>
            <pc:sldMasterMk cId="2438100902" sldId="2147483773"/>
            <pc:sldLayoutMk cId="325594505" sldId="2147483780"/>
          </pc:sldLayoutMkLst>
        </pc:sldLayoutChg>
        <pc:sldLayoutChg chg="add del mod replId">
          <pc:chgData name="Jeanie Bailey" userId="S::jbaile6@gmu.edu::79730e93-28b5-4d5c-afdc-2c39865146ba" providerId="AD" clId="Web-{CB663F99-B397-111E-C0DF-A2F752CB154E}" dt="2022-11-28T03:22:33.369" v="29"/>
          <pc:sldLayoutMkLst>
            <pc:docMk/>
            <pc:sldMasterMk cId="2438100902" sldId="2147483773"/>
            <pc:sldLayoutMk cId="447074776" sldId="2147483781"/>
          </pc:sldLayoutMkLst>
        </pc:sldLayoutChg>
        <pc:sldLayoutChg chg="add del mod replId">
          <pc:chgData name="Jeanie Bailey" userId="S::jbaile6@gmu.edu::79730e93-28b5-4d5c-afdc-2c39865146ba" providerId="AD" clId="Web-{CB663F99-B397-111E-C0DF-A2F752CB154E}" dt="2022-11-28T03:22:33.369" v="29"/>
          <pc:sldLayoutMkLst>
            <pc:docMk/>
            <pc:sldMasterMk cId="2438100902" sldId="2147483773"/>
            <pc:sldLayoutMk cId="4279066757" sldId="2147483782"/>
          </pc:sldLayoutMkLst>
        </pc:sldLayoutChg>
        <pc:sldLayoutChg chg="add del mod replId">
          <pc:chgData name="Jeanie Bailey" userId="S::jbaile6@gmu.edu::79730e93-28b5-4d5c-afdc-2c39865146ba" providerId="AD" clId="Web-{CB663F99-B397-111E-C0DF-A2F752CB154E}" dt="2022-11-28T03:22:33.369" v="29"/>
          <pc:sldLayoutMkLst>
            <pc:docMk/>
            <pc:sldMasterMk cId="2438100902" sldId="2147483773"/>
            <pc:sldLayoutMk cId="2224354330" sldId="2147483783"/>
          </pc:sldLayoutMkLst>
        </pc:sldLayoutChg>
        <pc:sldLayoutChg chg="add del mod replId">
          <pc:chgData name="Jeanie Bailey" userId="S::jbaile6@gmu.edu::79730e93-28b5-4d5c-afdc-2c39865146ba" providerId="AD" clId="Web-{CB663F99-B397-111E-C0DF-A2F752CB154E}" dt="2022-11-28T03:22:33.369" v="29"/>
          <pc:sldLayoutMkLst>
            <pc:docMk/>
            <pc:sldMasterMk cId="2438100902" sldId="2147483773"/>
            <pc:sldLayoutMk cId="701050130" sldId="2147483784"/>
          </pc:sldLayoutMkLst>
        </pc:sldLayoutChg>
      </pc:sldMasterChg>
    </pc:docChg>
  </pc:docChgLst>
  <pc:docChgLst>
    <pc:chgData name="Jeanie Bailey" userId="S::jbaile6@gmu.edu::79730e93-28b5-4d5c-afdc-2c39865146ba" providerId="AD" clId="Web-{674A437F-7227-543A-B7E4-A7F65EA3162C}"/>
    <pc:docChg chg="modSld sldOrd">
      <pc:chgData name="Jeanie Bailey" userId="S::jbaile6@gmu.edu::79730e93-28b5-4d5c-afdc-2c39865146ba" providerId="AD" clId="Web-{674A437F-7227-543A-B7E4-A7F65EA3162C}" dt="2022-11-22T02:52:26.729" v="63"/>
      <pc:docMkLst>
        <pc:docMk/>
      </pc:docMkLst>
      <pc:sldChg chg="addSp delSp modSp">
        <pc:chgData name="Jeanie Bailey" userId="S::jbaile6@gmu.edu::79730e93-28b5-4d5c-afdc-2c39865146ba" providerId="AD" clId="Web-{674A437F-7227-543A-B7E4-A7F65EA3162C}" dt="2022-11-22T02:52:26.729" v="63"/>
        <pc:sldMkLst>
          <pc:docMk/>
          <pc:sldMk cId="1293122845" sldId="262"/>
        </pc:sldMkLst>
        <pc:spChg chg="mod ord">
          <ac:chgData name="Jeanie Bailey" userId="S::jbaile6@gmu.edu::79730e93-28b5-4d5c-afdc-2c39865146ba" providerId="AD" clId="Web-{674A437F-7227-543A-B7E4-A7F65EA3162C}" dt="2022-11-22T02:52:26.729" v="63"/>
          <ac:spMkLst>
            <pc:docMk/>
            <pc:sldMk cId="1293122845" sldId="262"/>
            <ac:spMk id="2" creationId="{33D177D4-EB76-E437-7911-69D361C68FCC}"/>
          </ac:spMkLst>
        </pc:spChg>
        <pc:spChg chg="add del mod">
          <ac:chgData name="Jeanie Bailey" userId="S::jbaile6@gmu.edu::79730e93-28b5-4d5c-afdc-2c39865146ba" providerId="AD" clId="Web-{674A437F-7227-543A-B7E4-A7F65EA3162C}" dt="2022-11-22T02:37:57.469" v="9"/>
          <ac:spMkLst>
            <pc:docMk/>
            <pc:sldMk cId="1293122845" sldId="262"/>
            <ac:spMk id="6" creationId="{CE2ADF72-03A6-ECE0-5700-56AE241E441B}"/>
          </ac:spMkLst>
        </pc:spChg>
        <pc:spChg chg="add">
          <ac:chgData name="Jeanie Bailey" userId="S::jbaile6@gmu.edu::79730e93-28b5-4d5c-afdc-2c39865146ba" providerId="AD" clId="Web-{674A437F-7227-543A-B7E4-A7F65EA3162C}" dt="2022-11-22T02:52:26.729" v="63"/>
          <ac:spMkLst>
            <pc:docMk/>
            <pc:sldMk cId="1293122845" sldId="262"/>
            <ac:spMk id="12" creationId="{823AC064-BC96-4F32-8AE1-B2FD38754823}"/>
          </ac:spMkLst>
        </pc:spChg>
        <pc:spChg chg="del">
          <ac:chgData name="Jeanie Bailey" userId="S::jbaile6@gmu.edu::79730e93-28b5-4d5c-afdc-2c39865146ba" providerId="AD" clId="Web-{674A437F-7227-543A-B7E4-A7F65EA3162C}" dt="2022-11-22T02:37:53.547" v="8"/>
          <ac:spMkLst>
            <pc:docMk/>
            <pc:sldMk cId="1293122845" sldId="262"/>
            <ac:spMk id="30" creationId="{1A4B22AC-13D8-D5F9-AC49-9A84A661ECEA}"/>
          </ac:spMkLst>
        </pc:spChg>
        <pc:spChg chg="del">
          <ac:chgData name="Jeanie Bailey" userId="S::jbaile6@gmu.edu::79730e93-28b5-4d5c-afdc-2c39865146ba" providerId="AD" clId="Web-{674A437F-7227-543A-B7E4-A7F65EA3162C}" dt="2022-11-22T02:50:30.101" v="62"/>
          <ac:spMkLst>
            <pc:docMk/>
            <pc:sldMk cId="1293122845" sldId="262"/>
            <ac:spMk id="35" creationId="{1BB867FF-FC45-48F7-8104-F89BE54909F1}"/>
          </ac:spMkLst>
        </pc:spChg>
        <pc:spChg chg="del">
          <ac:chgData name="Jeanie Bailey" userId="S::jbaile6@gmu.edu::79730e93-28b5-4d5c-afdc-2c39865146ba" providerId="AD" clId="Web-{674A437F-7227-543A-B7E4-A7F65EA3162C}" dt="2022-11-22T02:50:30.101" v="62"/>
          <ac:spMkLst>
            <pc:docMk/>
            <pc:sldMk cId="1293122845" sldId="262"/>
            <ac:spMk id="37" creationId="{8BB56887-D0D5-4F0C-9E19-7247EB83C8B7}"/>
          </ac:spMkLst>
        </pc:spChg>
        <pc:spChg chg="del">
          <ac:chgData name="Jeanie Bailey" userId="S::jbaile6@gmu.edu::79730e93-28b5-4d5c-afdc-2c39865146ba" providerId="AD" clId="Web-{674A437F-7227-543A-B7E4-A7F65EA3162C}" dt="2022-11-22T02:50:30.101" v="62"/>
          <ac:spMkLst>
            <pc:docMk/>
            <pc:sldMk cId="1293122845" sldId="262"/>
            <ac:spMk id="39" creationId="{081E4A58-353D-44AE-B2FC-2A74E2E400F7}"/>
          </ac:spMkLst>
        </pc:spChg>
        <pc:picChg chg="del mod modCrop">
          <ac:chgData name="Jeanie Bailey" userId="S::jbaile6@gmu.edu::79730e93-28b5-4d5c-afdc-2c39865146ba" providerId="AD" clId="Web-{674A437F-7227-543A-B7E4-A7F65EA3162C}" dt="2022-11-22T02:40:38.035" v="37"/>
          <ac:picMkLst>
            <pc:docMk/>
            <pc:sldMk cId="1293122845" sldId="262"/>
            <ac:picMk id="3" creationId="{1DA94FAA-F63D-E60B-A272-B00BBD7A126C}"/>
          </ac:picMkLst>
        </pc:picChg>
        <pc:picChg chg="mod ord">
          <ac:chgData name="Jeanie Bailey" userId="S::jbaile6@gmu.edu::79730e93-28b5-4d5c-afdc-2c39865146ba" providerId="AD" clId="Web-{674A437F-7227-543A-B7E4-A7F65EA3162C}" dt="2022-11-22T02:52:26.729" v="63"/>
          <ac:picMkLst>
            <pc:docMk/>
            <pc:sldMk cId="1293122845" sldId="262"/>
            <ac:picMk id="4" creationId="{970171D9-1853-9EF6-84C2-99B461D5AEEA}"/>
          </ac:picMkLst>
        </pc:picChg>
        <pc:picChg chg="add mod ord">
          <ac:chgData name="Jeanie Bailey" userId="S::jbaile6@gmu.edu::79730e93-28b5-4d5c-afdc-2c39865146ba" providerId="AD" clId="Web-{674A437F-7227-543A-B7E4-A7F65EA3162C}" dt="2022-11-22T02:52:26.729" v="63"/>
          <ac:picMkLst>
            <pc:docMk/>
            <pc:sldMk cId="1293122845" sldId="262"/>
            <ac:picMk id="7" creationId="{D7E55C95-69A9-A8DC-4BCD-667873BD2265}"/>
          </ac:picMkLst>
        </pc:picChg>
        <pc:cxnChg chg="add">
          <ac:chgData name="Jeanie Bailey" userId="S::jbaile6@gmu.edu::79730e93-28b5-4d5c-afdc-2c39865146ba" providerId="AD" clId="Web-{674A437F-7227-543A-B7E4-A7F65EA3162C}" dt="2022-11-22T02:52:26.729" v="63"/>
          <ac:cxnSpMkLst>
            <pc:docMk/>
            <pc:sldMk cId="1293122845" sldId="262"/>
            <ac:cxnSpMk id="14" creationId="{7E7C77BC-7138-40B1-A15B-20F57A494629}"/>
          </ac:cxnSpMkLst>
        </pc:cxnChg>
        <pc:cxnChg chg="add">
          <ac:chgData name="Jeanie Bailey" userId="S::jbaile6@gmu.edu::79730e93-28b5-4d5c-afdc-2c39865146ba" providerId="AD" clId="Web-{674A437F-7227-543A-B7E4-A7F65EA3162C}" dt="2022-11-22T02:52:26.729" v="63"/>
          <ac:cxnSpMkLst>
            <pc:docMk/>
            <pc:sldMk cId="1293122845" sldId="262"/>
            <ac:cxnSpMk id="16" creationId="{DB146403-F3D6-484B-B2ED-97F9565D0370}"/>
          </ac:cxnSpMkLst>
        </pc:cxnChg>
      </pc:sldChg>
      <pc:sldChg chg="addSp delSp modSp">
        <pc:chgData name="Jeanie Bailey" userId="S::jbaile6@gmu.edu::79730e93-28b5-4d5c-afdc-2c39865146ba" providerId="AD" clId="Web-{674A437F-7227-543A-B7E4-A7F65EA3162C}" dt="2022-11-22T02:50:17.147" v="60"/>
        <pc:sldMkLst>
          <pc:docMk/>
          <pc:sldMk cId="4071586796" sldId="263"/>
        </pc:sldMkLst>
        <pc:spChg chg="add del mod">
          <ac:chgData name="Jeanie Bailey" userId="S::jbaile6@gmu.edu::79730e93-28b5-4d5c-afdc-2c39865146ba" providerId="AD" clId="Web-{674A437F-7227-543A-B7E4-A7F65EA3162C}" dt="2022-11-22T02:48:49.614" v="49"/>
          <ac:spMkLst>
            <pc:docMk/>
            <pc:sldMk cId="4071586796" sldId="263"/>
            <ac:spMk id="4" creationId="{B3745280-1D98-3932-28F6-52B689B96D7F}"/>
          </ac:spMkLst>
        </pc:spChg>
        <pc:spChg chg="del">
          <ac:chgData name="Jeanie Bailey" userId="S::jbaile6@gmu.edu::79730e93-28b5-4d5c-afdc-2c39865146ba" providerId="AD" clId="Web-{674A437F-7227-543A-B7E4-A7F65EA3162C}" dt="2022-11-22T02:48:46.879" v="48"/>
          <ac:spMkLst>
            <pc:docMk/>
            <pc:sldMk cId="4071586796" sldId="263"/>
            <ac:spMk id="30" creationId="{1A4B22AC-13D8-D5F9-AC49-9A84A661ECEA}"/>
          </ac:spMkLst>
        </pc:spChg>
        <pc:picChg chg="add del mod modCrop">
          <ac:chgData name="Jeanie Bailey" userId="S::jbaile6@gmu.edu::79730e93-28b5-4d5c-afdc-2c39865146ba" providerId="AD" clId="Web-{674A437F-7227-543A-B7E4-A7F65EA3162C}" dt="2022-11-22T02:50:17.147" v="60"/>
          <ac:picMkLst>
            <pc:docMk/>
            <pc:sldMk cId="4071586796" sldId="263"/>
            <ac:picMk id="5" creationId="{32747687-3C2B-EC0D-64FC-28F0D03ABCE9}"/>
          </ac:picMkLst>
        </pc:picChg>
      </pc:sldChg>
      <pc:sldChg chg="addSp delSp modSp mod ord modClrScheme delDesignElem chgLayout">
        <pc:chgData name="Jeanie Bailey" userId="S::jbaile6@gmu.edu::79730e93-28b5-4d5c-afdc-2c39865146ba" providerId="AD" clId="Web-{674A437F-7227-543A-B7E4-A7F65EA3162C}" dt="2022-11-22T02:47:30.127" v="47"/>
        <pc:sldMkLst>
          <pc:docMk/>
          <pc:sldMk cId="1772739000" sldId="275"/>
        </pc:sldMkLst>
        <pc:spChg chg="mod ord">
          <ac:chgData name="Jeanie Bailey" userId="S::jbaile6@gmu.edu::79730e93-28b5-4d5c-afdc-2c39865146ba" providerId="AD" clId="Web-{674A437F-7227-543A-B7E4-A7F65EA3162C}" dt="2022-11-22T02:47:30.127" v="47"/>
          <ac:spMkLst>
            <pc:docMk/>
            <pc:sldMk cId="1772739000" sldId="275"/>
            <ac:spMk id="2" creationId="{33D177D4-EB76-E437-7911-69D361C68FCC}"/>
          </ac:spMkLst>
        </pc:spChg>
        <pc:spChg chg="add del mod ord">
          <ac:chgData name="Jeanie Bailey" userId="S::jbaile6@gmu.edu::79730e93-28b5-4d5c-afdc-2c39865146ba" providerId="AD" clId="Web-{674A437F-7227-543A-B7E4-A7F65EA3162C}" dt="2022-11-22T02:47:18.471" v="46"/>
          <ac:spMkLst>
            <pc:docMk/>
            <pc:sldMk cId="1772739000" sldId="275"/>
            <ac:spMk id="4" creationId="{FA0AFF83-E441-1DE6-F8A1-90C255B8C841}"/>
          </ac:spMkLst>
        </pc:spChg>
        <pc:spChg chg="add del mod ord">
          <ac:chgData name="Jeanie Bailey" userId="S::jbaile6@gmu.edu::79730e93-28b5-4d5c-afdc-2c39865146ba" providerId="AD" clId="Web-{674A437F-7227-543A-B7E4-A7F65EA3162C}" dt="2022-11-22T02:47:18.471" v="46"/>
          <ac:spMkLst>
            <pc:docMk/>
            <pc:sldMk cId="1772739000" sldId="275"/>
            <ac:spMk id="6" creationId="{F646CC04-33EE-F8C1-98C7-9F68F475A528}"/>
          </ac:spMkLst>
        </pc:spChg>
        <pc:spChg chg="add del mod ord">
          <ac:chgData name="Jeanie Bailey" userId="S::jbaile6@gmu.edu::79730e93-28b5-4d5c-afdc-2c39865146ba" providerId="AD" clId="Web-{674A437F-7227-543A-B7E4-A7F65EA3162C}" dt="2022-11-22T02:47:18.471" v="46"/>
          <ac:spMkLst>
            <pc:docMk/>
            <pc:sldMk cId="1772739000" sldId="275"/>
            <ac:spMk id="7" creationId="{5E5351B8-244A-6EB9-DF97-0A76C21BF875}"/>
          </ac:spMkLst>
        </pc:spChg>
        <pc:spChg chg="add del">
          <ac:chgData name="Jeanie Bailey" userId="S::jbaile6@gmu.edu::79730e93-28b5-4d5c-afdc-2c39865146ba" providerId="AD" clId="Web-{674A437F-7227-543A-B7E4-A7F65EA3162C}" dt="2022-11-22T02:47:30.127" v="47"/>
          <ac:spMkLst>
            <pc:docMk/>
            <pc:sldMk cId="1772739000" sldId="275"/>
            <ac:spMk id="35" creationId="{1BB867FF-FC45-48F7-8104-F89BE54909F1}"/>
          </ac:spMkLst>
        </pc:spChg>
        <pc:spChg chg="add del">
          <ac:chgData name="Jeanie Bailey" userId="S::jbaile6@gmu.edu::79730e93-28b5-4d5c-afdc-2c39865146ba" providerId="AD" clId="Web-{674A437F-7227-543A-B7E4-A7F65EA3162C}" dt="2022-11-22T02:47:30.127" v="47"/>
          <ac:spMkLst>
            <pc:docMk/>
            <pc:sldMk cId="1772739000" sldId="275"/>
            <ac:spMk id="37" creationId="{8BB56887-D0D5-4F0C-9E19-7247EB83C8B7}"/>
          </ac:spMkLst>
        </pc:spChg>
        <pc:spChg chg="add del">
          <ac:chgData name="Jeanie Bailey" userId="S::jbaile6@gmu.edu::79730e93-28b5-4d5c-afdc-2c39865146ba" providerId="AD" clId="Web-{674A437F-7227-543A-B7E4-A7F65EA3162C}" dt="2022-11-22T02:47:30.127" v="47"/>
          <ac:spMkLst>
            <pc:docMk/>
            <pc:sldMk cId="1772739000" sldId="275"/>
            <ac:spMk id="39" creationId="{081E4A58-353D-44AE-B2FC-2A74E2E400F7}"/>
          </ac:spMkLst>
        </pc:spChg>
        <pc:spChg chg="add">
          <ac:chgData name="Jeanie Bailey" userId="S::jbaile6@gmu.edu::79730e93-28b5-4d5c-afdc-2c39865146ba" providerId="AD" clId="Web-{674A437F-7227-543A-B7E4-A7F65EA3162C}" dt="2022-11-22T02:47:30.127" v="47"/>
          <ac:spMkLst>
            <pc:docMk/>
            <pc:sldMk cId="1772739000" sldId="275"/>
            <ac:spMk id="41" creationId="{823AC064-BC96-4F32-8AE1-B2FD38754823}"/>
          </ac:spMkLst>
        </pc:spChg>
        <pc:spChg chg="add del">
          <ac:chgData name="Jeanie Bailey" userId="S::jbaile6@gmu.edu::79730e93-28b5-4d5c-afdc-2c39865146ba" providerId="AD" clId="Web-{674A437F-7227-543A-B7E4-A7F65EA3162C}" dt="2022-11-22T02:46:48.001" v="42"/>
          <ac:spMkLst>
            <pc:docMk/>
            <pc:sldMk cId="1772739000" sldId="275"/>
            <ac:spMk id="44" creationId="{ECEF6C2F-9906-4F89-9B4F-598E9F344B03}"/>
          </ac:spMkLst>
        </pc:spChg>
        <pc:spChg chg="add del">
          <ac:chgData name="Jeanie Bailey" userId="S::jbaile6@gmu.edu::79730e93-28b5-4d5c-afdc-2c39865146ba" providerId="AD" clId="Web-{674A437F-7227-543A-B7E4-A7F65EA3162C}" dt="2022-11-22T02:46:48.001" v="42"/>
          <ac:spMkLst>
            <pc:docMk/>
            <pc:sldMk cId="1772739000" sldId="275"/>
            <ac:spMk id="46" creationId="{91E12CD6-A76F-439F-9C98-C0211D8FD814}"/>
          </ac:spMkLst>
        </pc:spChg>
        <pc:spChg chg="add del">
          <ac:chgData name="Jeanie Bailey" userId="S::jbaile6@gmu.edu::79730e93-28b5-4d5c-afdc-2c39865146ba" providerId="AD" clId="Web-{674A437F-7227-543A-B7E4-A7F65EA3162C}" dt="2022-11-22T02:47:03.158" v="44"/>
          <ac:spMkLst>
            <pc:docMk/>
            <pc:sldMk cId="1772739000" sldId="275"/>
            <ac:spMk id="49" creationId="{823AC064-BC96-4F32-8AE1-B2FD38754823}"/>
          </ac:spMkLst>
        </pc:spChg>
        <pc:picChg chg="add mod">
          <ac:chgData name="Jeanie Bailey" userId="S::jbaile6@gmu.edu::79730e93-28b5-4d5c-afdc-2c39865146ba" providerId="AD" clId="Web-{674A437F-7227-543A-B7E4-A7F65EA3162C}" dt="2022-11-22T02:47:30.127" v="47"/>
          <ac:picMkLst>
            <pc:docMk/>
            <pc:sldMk cId="1772739000" sldId="275"/>
            <ac:picMk id="3" creationId="{71A70691-6D01-E07A-FEF0-D6B44FBB570D}"/>
          </ac:picMkLst>
        </pc:picChg>
        <pc:picChg chg="mod ord">
          <ac:chgData name="Jeanie Bailey" userId="S::jbaile6@gmu.edu::79730e93-28b5-4d5c-afdc-2c39865146ba" providerId="AD" clId="Web-{674A437F-7227-543A-B7E4-A7F65EA3162C}" dt="2022-11-22T02:47:30.127" v="47"/>
          <ac:picMkLst>
            <pc:docMk/>
            <pc:sldMk cId="1772739000" sldId="275"/>
            <ac:picMk id="5" creationId="{13B2E59D-CCC5-2470-14EF-3CBF4FA3CD5E}"/>
          </ac:picMkLst>
        </pc:picChg>
        <pc:cxnChg chg="add">
          <ac:chgData name="Jeanie Bailey" userId="S::jbaile6@gmu.edu::79730e93-28b5-4d5c-afdc-2c39865146ba" providerId="AD" clId="Web-{674A437F-7227-543A-B7E4-A7F65EA3162C}" dt="2022-11-22T02:47:30.127" v="47"/>
          <ac:cxnSpMkLst>
            <pc:docMk/>
            <pc:sldMk cId="1772739000" sldId="275"/>
            <ac:cxnSpMk id="42" creationId="{7E7C77BC-7138-40B1-A15B-20F57A494629}"/>
          </ac:cxnSpMkLst>
        </pc:cxnChg>
        <pc:cxnChg chg="add">
          <ac:chgData name="Jeanie Bailey" userId="S::jbaile6@gmu.edu::79730e93-28b5-4d5c-afdc-2c39865146ba" providerId="AD" clId="Web-{674A437F-7227-543A-B7E4-A7F65EA3162C}" dt="2022-11-22T02:47:30.127" v="47"/>
          <ac:cxnSpMkLst>
            <pc:docMk/>
            <pc:sldMk cId="1772739000" sldId="275"/>
            <ac:cxnSpMk id="43" creationId="{DB146403-F3D6-484B-B2ED-97F9565D0370}"/>
          </ac:cxnSpMkLst>
        </pc:cxnChg>
        <pc:cxnChg chg="add del">
          <ac:chgData name="Jeanie Bailey" userId="S::jbaile6@gmu.edu::79730e93-28b5-4d5c-afdc-2c39865146ba" providerId="AD" clId="Web-{674A437F-7227-543A-B7E4-A7F65EA3162C}" dt="2022-11-22T02:47:03.158" v="44"/>
          <ac:cxnSpMkLst>
            <pc:docMk/>
            <pc:sldMk cId="1772739000" sldId="275"/>
            <ac:cxnSpMk id="48" creationId="{DB146403-F3D6-484B-B2ED-97F9565D0370}"/>
          </ac:cxnSpMkLst>
        </pc:cxnChg>
        <pc:cxnChg chg="add del">
          <ac:chgData name="Jeanie Bailey" userId="S::jbaile6@gmu.edu::79730e93-28b5-4d5c-afdc-2c39865146ba" providerId="AD" clId="Web-{674A437F-7227-543A-B7E4-A7F65EA3162C}" dt="2022-11-22T02:47:03.158" v="44"/>
          <ac:cxnSpMkLst>
            <pc:docMk/>
            <pc:sldMk cId="1772739000" sldId="275"/>
            <ac:cxnSpMk id="50" creationId="{7E7C77BC-7138-40B1-A15B-20F57A494629}"/>
          </ac:cxnSpMkLst>
        </pc:cxnChg>
      </pc:sldChg>
    </pc:docChg>
  </pc:docChgLst>
  <pc:docChgLst>
    <pc:chgData name="Beakal G Abera" userId="S::babera@gmu.edu::b03b7ea0-bc33-44e1-9977-2f331ec69f2b" providerId="AD" clId="Web-{12F65C64-2415-357D-4F1C-221CE48C1949}"/>
    <pc:docChg chg="addSld delSld modSld sldOrd">
      <pc:chgData name="Beakal G Abera" userId="S::babera@gmu.edu::b03b7ea0-bc33-44e1-9977-2f331ec69f2b" providerId="AD" clId="Web-{12F65C64-2415-357D-4F1C-221CE48C1949}" dt="2022-11-20T21:54:56.433" v="264"/>
      <pc:docMkLst>
        <pc:docMk/>
      </pc:docMkLst>
      <pc:sldChg chg="addSp delSp modSp modNotes">
        <pc:chgData name="Beakal G Abera" userId="S::babera@gmu.edu::b03b7ea0-bc33-44e1-9977-2f331ec69f2b" providerId="AD" clId="Web-{12F65C64-2415-357D-4F1C-221CE48C1949}" dt="2022-11-20T19:43:09.177" v="97"/>
        <pc:sldMkLst>
          <pc:docMk/>
          <pc:sldMk cId="109857222" sldId="256"/>
        </pc:sldMkLst>
        <pc:spChg chg="add del mod">
          <ac:chgData name="Beakal G Abera" userId="S::babera@gmu.edu::b03b7ea0-bc33-44e1-9977-2f331ec69f2b" providerId="AD" clId="Web-{12F65C64-2415-357D-4F1C-221CE48C1949}" dt="2022-11-20T19:43:09.177" v="97"/>
          <ac:spMkLst>
            <pc:docMk/>
            <pc:sldMk cId="109857222" sldId="256"/>
            <ac:spMk id="4" creationId="{A645ED8E-C193-460D-2B60-6077B0140A1C}"/>
          </ac:spMkLst>
        </pc:spChg>
        <pc:spChg chg="add del mod">
          <ac:chgData name="Beakal G Abera" userId="S::babera@gmu.edu::b03b7ea0-bc33-44e1-9977-2f331ec69f2b" providerId="AD" clId="Web-{12F65C64-2415-357D-4F1C-221CE48C1949}" dt="2022-11-20T19:42:31.926" v="91"/>
          <ac:spMkLst>
            <pc:docMk/>
            <pc:sldMk cId="109857222" sldId="256"/>
            <ac:spMk id="17" creationId="{B9C3A451-46C2-0277-9A1D-E90F6279199C}"/>
          </ac:spMkLst>
        </pc:spChg>
      </pc:sldChg>
      <pc:sldChg chg="addSp delSp modSp ord">
        <pc:chgData name="Beakal G Abera" userId="S::babera@gmu.edu::b03b7ea0-bc33-44e1-9977-2f331ec69f2b" providerId="AD" clId="Web-{12F65C64-2415-357D-4F1C-221CE48C1949}" dt="2022-11-20T21:54:56.433" v="264"/>
        <pc:sldMkLst>
          <pc:docMk/>
          <pc:sldMk cId="911047392" sldId="265"/>
        </pc:sldMkLst>
        <pc:spChg chg="mod">
          <ac:chgData name="Beakal G Abera" userId="S::babera@gmu.edu::b03b7ea0-bc33-44e1-9977-2f331ec69f2b" providerId="AD" clId="Web-{12F65C64-2415-357D-4F1C-221CE48C1949}" dt="2022-11-20T21:54:56.433" v="264"/>
          <ac:spMkLst>
            <pc:docMk/>
            <pc:sldMk cId="911047392" sldId="265"/>
            <ac:spMk id="2" creationId="{33D177D4-EB76-E437-7911-69D361C68FCC}"/>
          </ac:spMkLst>
        </pc:spChg>
        <pc:spChg chg="add mod">
          <ac:chgData name="Beakal G Abera" userId="S::babera@gmu.edu::b03b7ea0-bc33-44e1-9977-2f331ec69f2b" providerId="AD" clId="Web-{12F65C64-2415-357D-4F1C-221CE48C1949}" dt="2022-11-20T21:54:56.433" v="264"/>
          <ac:spMkLst>
            <pc:docMk/>
            <pc:sldMk cId="911047392" sldId="265"/>
            <ac:spMk id="4" creationId="{1C4E07E5-D192-B8B1-64BA-72046AE3CF9C}"/>
          </ac:spMkLst>
        </pc:spChg>
        <pc:spChg chg="del mod">
          <ac:chgData name="Beakal G Abera" userId="S::babera@gmu.edu::b03b7ea0-bc33-44e1-9977-2f331ec69f2b" providerId="AD" clId="Web-{12F65C64-2415-357D-4F1C-221CE48C1949}" dt="2022-11-20T16:52:39.175" v="53"/>
          <ac:spMkLst>
            <pc:docMk/>
            <pc:sldMk cId="911047392" sldId="265"/>
            <ac:spMk id="30" creationId="{1A4B22AC-13D8-D5F9-AC49-9A84A661ECEA}"/>
          </ac:spMkLst>
        </pc:spChg>
        <pc:spChg chg="del">
          <ac:chgData name="Beakal G Abera" userId="S::babera@gmu.edu::b03b7ea0-bc33-44e1-9977-2f331ec69f2b" providerId="AD" clId="Web-{12F65C64-2415-357D-4F1C-221CE48C1949}" dt="2022-11-20T21:54:56.433" v="264"/>
          <ac:spMkLst>
            <pc:docMk/>
            <pc:sldMk cId="911047392" sldId="265"/>
            <ac:spMk id="36" creationId="{CB6E2F43-29E9-49D9-91FC-E5FEFAAA70DE}"/>
          </ac:spMkLst>
        </pc:spChg>
        <pc:spChg chg="del">
          <ac:chgData name="Beakal G Abera" userId="S::babera@gmu.edu::b03b7ea0-bc33-44e1-9977-2f331ec69f2b" providerId="AD" clId="Web-{12F65C64-2415-357D-4F1C-221CE48C1949}" dt="2022-11-20T21:54:56.433" v="264"/>
          <ac:spMkLst>
            <pc:docMk/>
            <pc:sldMk cId="911047392" sldId="265"/>
            <ac:spMk id="38" creationId="{3BA62E19-CD42-4C09-B825-844B4943D49D}"/>
          </ac:spMkLst>
        </pc:spChg>
        <pc:spChg chg="del">
          <ac:chgData name="Beakal G Abera" userId="S::babera@gmu.edu::b03b7ea0-bc33-44e1-9977-2f331ec69f2b" providerId="AD" clId="Web-{12F65C64-2415-357D-4F1C-221CE48C1949}" dt="2022-11-20T21:53:12.928" v="258"/>
          <ac:spMkLst>
            <pc:docMk/>
            <pc:sldMk cId="911047392" sldId="265"/>
            <ac:spMk id="40" creationId="{8E63CC27-1C86-4653-8866-79C24C5C51FB}"/>
          </ac:spMkLst>
        </pc:spChg>
        <pc:spChg chg="add">
          <ac:chgData name="Beakal G Abera" userId="S::babera@gmu.edu::b03b7ea0-bc33-44e1-9977-2f331ec69f2b" providerId="AD" clId="Web-{12F65C64-2415-357D-4F1C-221CE48C1949}" dt="2022-11-20T21:54:56.433" v="264"/>
          <ac:spMkLst>
            <pc:docMk/>
            <pc:sldMk cId="911047392" sldId="265"/>
            <ac:spMk id="43" creationId="{B5FA7C47-B7C1-4D2E-AB49-ED23BA34BA83}"/>
          </ac:spMkLst>
        </pc:spChg>
        <pc:spChg chg="add">
          <ac:chgData name="Beakal G Abera" userId="S::babera@gmu.edu::b03b7ea0-bc33-44e1-9977-2f331ec69f2b" providerId="AD" clId="Web-{12F65C64-2415-357D-4F1C-221CE48C1949}" dt="2022-11-20T21:54:56.433" v="264"/>
          <ac:spMkLst>
            <pc:docMk/>
            <pc:sldMk cId="911047392" sldId="265"/>
            <ac:spMk id="45" creationId="{596EE156-ABF1-4329-A6BA-03B4254E0877}"/>
          </ac:spMkLst>
        </pc:spChg>
        <pc:spChg chg="add">
          <ac:chgData name="Beakal G Abera" userId="S::babera@gmu.edu::b03b7ea0-bc33-44e1-9977-2f331ec69f2b" providerId="AD" clId="Web-{12F65C64-2415-357D-4F1C-221CE48C1949}" dt="2022-11-20T21:54:56.433" v="264"/>
          <ac:spMkLst>
            <pc:docMk/>
            <pc:sldMk cId="911047392" sldId="265"/>
            <ac:spMk id="47" creationId="{19B9933F-AAB3-444A-8BB5-9CA194A8BC63}"/>
          </ac:spMkLst>
        </pc:spChg>
        <pc:spChg chg="add">
          <ac:chgData name="Beakal G Abera" userId="S::babera@gmu.edu::b03b7ea0-bc33-44e1-9977-2f331ec69f2b" providerId="AD" clId="Web-{12F65C64-2415-357D-4F1C-221CE48C1949}" dt="2022-11-20T21:54:56.433" v="264"/>
          <ac:spMkLst>
            <pc:docMk/>
            <pc:sldMk cId="911047392" sldId="265"/>
            <ac:spMk id="49" creationId="{7D20183A-0B1D-4A1F-89B1-ADBEDBC6E54E}"/>
          </ac:spMkLst>
        </pc:spChg>
        <pc:spChg chg="add">
          <ac:chgData name="Beakal G Abera" userId="S::babera@gmu.edu::b03b7ea0-bc33-44e1-9977-2f331ec69f2b" providerId="AD" clId="Web-{12F65C64-2415-357D-4F1C-221CE48C1949}" dt="2022-11-20T21:54:56.433" v="264"/>
          <ac:spMkLst>
            <pc:docMk/>
            <pc:sldMk cId="911047392" sldId="265"/>
            <ac:spMk id="51" creationId="{131031D3-26CD-4214-A9A4-5857EFA15A0C}"/>
          </ac:spMkLst>
        </pc:spChg>
        <pc:picChg chg="add mod">
          <ac:chgData name="Beakal G Abera" userId="S::babera@gmu.edu::b03b7ea0-bc33-44e1-9977-2f331ec69f2b" providerId="AD" clId="Web-{12F65C64-2415-357D-4F1C-221CE48C1949}" dt="2022-11-20T21:54:56.433" v="264"/>
          <ac:picMkLst>
            <pc:docMk/>
            <pc:sldMk cId="911047392" sldId="265"/>
            <ac:picMk id="3" creationId="{5D76746C-1A4F-C151-F8C3-162551413D5A}"/>
          </ac:picMkLst>
        </pc:picChg>
        <pc:picChg chg="del mod">
          <ac:chgData name="Beakal G Abera" userId="S::babera@gmu.edu::b03b7ea0-bc33-44e1-9977-2f331ec69f2b" providerId="AD" clId="Web-{12F65C64-2415-357D-4F1C-221CE48C1949}" dt="2022-11-20T21:53:09.350" v="257"/>
          <ac:picMkLst>
            <pc:docMk/>
            <pc:sldMk cId="911047392" sldId="265"/>
            <ac:picMk id="32" creationId="{93FB59A8-9C04-F775-5D63-EE83C0CB8FC2}"/>
          </ac:picMkLst>
        </pc:picChg>
      </pc:sldChg>
      <pc:sldChg chg="addSp delSp modSp">
        <pc:chgData name="Beakal G Abera" userId="S::babera@gmu.edu::b03b7ea0-bc33-44e1-9977-2f331ec69f2b" providerId="AD" clId="Web-{12F65C64-2415-357D-4F1C-221CE48C1949}" dt="2022-11-20T21:52:45.396" v="256" actId="20577"/>
        <pc:sldMkLst>
          <pc:docMk/>
          <pc:sldMk cId="3638301653" sldId="266"/>
        </pc:sldMkLst>
        <pc:spChg chg="mod">
          <ac:chgData name="Beakal G Abera" userId="S::babera@gmu.edu::b03b7ea0-bc33-44e1-9977-2f331ec69f2b" providerId="AD" clId="Web-{12F65C64-2415-357D-4F1C-221CE48C1949}" dt="2022-11-20T15:36:10.598" v="38"/>
          <ac:spMkLst>
            <pc:docMk/>
            <pc:sldMk cId="3638301653" sldId="266"/>
            <ac:spMk id="2" creationId="{33D177D4-EB76-E437-7911-69D361C68FCC}"/>
          </ac:spMkLst>
        </pc:spChg>
        <pc:spChg chg="add mod">
          <ac:chgData name="Beakal G Abera" userId="S::babera@gmu.edu::b03b7ea0-bc33-44e1-9977-2f331ec69f2b" providerId="AD" clId="Web-{12F65C64-2415-357D-4F1C-221CE48C1949}" dt="2022-11-20T15:36:52.505" v="41" actId="14100"/>
          <ac:spMkLst>
            <pc:docMk/>
            <pc:sldMk cId="3638301653" sldId="266"/>
            <ac:spMk id="5" creationId="{93BE959F-DEA7-8F9F-ECE9-592863B6AA71}"/>
          </ac:spMkLst>
        </pc:spChg>
        <pc:spChg chg="add mod">
          <ac:chgData name="Beakal G Abera" userId="S::babera@gmu.edu::b03b7ea0-bc33-44e1-9977-2f331ec69f2b" providerId="AD" clId="Web-{12F65C64-2415-357D-4F1C-221CE48C1949}" dt="2022-11-20T21:52:45.396" v="256" actId="20577"/>
          <ac:spMkLst>
            <pc:docMk/>
            <pc:sldMk cId="3638301653" sldId="266"/>
            <ac:spMk id="7" creationId="{93556C0E-BA97-849E-E935-CCA2E4CA9A18}"/>
          </ac:spMkLst>
        </pc:spChg>
        <pc:spChg chg="del mod">
          <ac:chgData name="Beakal G Abera" userId="S::babera@gmu.edu::b03b7ea0-bc33-44e1-9977-2f331ec69f2b" providerId="AD" clId="Web-{12F65C64-2415-357D-4F1C-221CE48C1949}" dt="2022-11-20T15:37:01.037" v="43"/>
          <ac:spMkLst>
            <pc:docMk/>
            <pc:sldMk cId="3638301653" sldId="266"/>
            <ac:spMk id="30" creationId="{1A4B22AC-13D8-D5F9-AC49-9A84A661ECEA}"/>
          </ac:spMkLst>
        </pc:spChg>
        <pc:spChg chg="add del">
          <ac:chgData name="Beakal G Abera" userId="S::babera@gmu.edu::b03b7ea0-bc33-44e1-9977-2f331ec69f2b" providerId="AD" clId="Web-{12F65C64-2415-357D-4F1C-221CE48C1949}" dt="2022-11-20T15:36:10.598" v="38"/>
          <ac:spMkLst>
            <pc:docMk/>
            <pc:sldMk cId="3638301653" sldId="266"/>
            <ac:spMk id="35" creationId="{C9A36457-A5F4-4103-A443-02581C09185B}"/>
          </ac:spMkLst>
        </pc:spChg>
        <pc:spChg chg="add del">
          <ac:chgData name="Beakal G Abera" userId="S::babera@gmu.edu::b03b7ea0-bc33-44e1-9977-2f331ec69f2b" providerId="AD" clId="Web-{12F65C64-2415-357D-4F1C-221CE48C1949}" dt="2022-11-20T15:36:10.598" v="38"/>
          <ac:spMkLst>
            <pc:docMk/>
            <pc:sldMk cId="3638301653" sldId="266"/>
            <ac:spMk id="37" creationId="{DC5FB7E8-B636-40FA-BE8D-48145C0F5C57}"/>
          </ac:spMkLst>
        </pc:spChg>
        <pc:spChg chg="add del">
          <ac:chgData name="Beakal G Abera" userId="S::babera@gmu.edu::b03b7ea0-bc33-44e1-9977-2f331ec69f2b" providerId="AD" clId="Web-{12F65C64-2415-357D-4F1C-221CE48C1949}" dt="2022-11-20T15:36:10.598" v="38"/>
          <ac:spMkLst>
            <pc:docMk/>
            <pc:sldMk cId="3638301653" sldId="266"/>
            <ac:spMk id="39" creationId="{142DCE2C-2863-46FA-9BE7-24365A24D9BA}"/>
          </ac:spMkLst>
        </pc:spChg>
        <pc:spChg chg="add del">
          <ac:chgData name="Beakal G Abera" userId="S::babera@gmu.edu::b03b7ea0-bc33-44e1-9977-2f331ec69f2b" providerId="AD" clId="Web-{12F65C64-2415-357D-4F1C-221CE48C1949}" dt="2022-11-20T15:36:10.598" v="38"/>
          <ac:spMkLst>
            <pc:docMk/>
            <pc:sldMk cId="3638301653" sldId="266"/>
            <ac:spMk id="44" creationId="{2B566528-1B12-4246-9431-5C2D7D081168}"/>
          </ac:spMkLst>
        </pc:spChg>
        <pc:grpChg chg="add del">
          <ac:chgData name="Beakal G Abera" userId="S::babera@gmu.edu::b03b7ea0-bc33-44e1-9977-2f331ec69f2b" providerId="AD" clId="Web-{12F65C64-2415-357D-4F1C-221CE48C1949}" dt="2022-11-20T15:36:10.598" v="38"/>
          <ac:grpSpMkLst>
            <pc:docMk/>
            <pc:sldMk cId="3638301653" sldId="266"/>
            <ac:grpSpMk id="46" creationId="{828A5161-06F1-46CF-8AD7-844680A59E13}"/>
          </ac:grpSpMkLst>
        </pc:grpChg>
        <pc:grpChg chg="add del">
          <ac:chgData name="Beakal G Abera" userId="S::babera@gmu.edu::b03b7ea0-bc33-44e1-9977-2f331ec69f2b" providerId="AD" clId="Web-{12F65C64-2415-357D-4F1C-221CE48C1949}" dt="2022-11-20T15:36:10.598" v="38"/>
          <ac:grpSpMkLst>
            <pc:docMk/>
            <pc:sldMk cId="3638301653" sldId="266"/>
            <ac:grpSpMk id="50" creationId="{5995D10D-E9C9-47DB-AE7E-801FEF38F5C9}"/>
          </ac:grpSpMkLst>
        </pc:grpChg>
        <pc:picChg chg="add mod">
          <ac:chgData name="Beakal G Abera" userId="S::babera@gmu.edu::b03b7ea0-bc33-44e1-9977-2f331ec69f2b" providerId="AD" clId="Web-{12F65C64-2415-357D-4F1C-221CE48C1949}" dt="2022-11-20T15:37:13.069" v="45" actId="1076"/>
          <ac:picMkLst>
            <pc:docMk/>
            <pc:sldMk cId="3638301653" sldId="266"/>
            <ac:picMk id="3" creationId="{E4C4CBF7-4775-C553-AC3E-FD99FAC735CD}"/>
          </ac:picMkLst>
        </pc:picChg>
      </pc:sldChg>
      <pc:sldChg chg="addSp delSp modSp del ord">
        <pc:chgData name="Beakal G Abera" userId="S::babera@gmu.edu::b03b7ea0-bc33-44e1-9977-2f331ec69f2b" providerId="AD" clId="Web-{12F65C64-2415-357D-4F1C-221CE48C1949}" dt="2022-11-20T20:49:57.984" v="167"/>
        <pc:sldMkLst>
          <pc:docMk/>
          <pc:sldMk cId="2939302231" sldId="267"/>
        </pc:sldMkLst>
        <pc:spChg chg="mod">
          <ac:chgData name="Beakal G Abera" userId="S::babera@gmu.edu::b03b7ea0-bc33-44e1-9977-2f331ec69f2b" providerId="AD" clId="Web-{12F65C64-2415-357D-4F1C-221CE48C1949}" dt="2022-11-20T17:25:19.098" v="75"/>
          <ac:spMkLst>
            <pc:docMk/>
            <pc:sldMk cId="2939302231" sldId="267"/>
            <ac:spMk id="2" creationId="{33D177D4-EB76-E437-7911-69D361C68FCC}"/>
          </ac:spMkLst>
        </pc:spChg>
        <pc:spChg chg="add del mod">
          <ac:chgData name="Beakal G Abera" userId="S::babera@gmu.edu::b03b7ea0-bc33-44e1-9977-2f331ec69f2b" providerId="AD" clId="Web-{12F65C64-2415-357D-4F1C-221CE48C1949}" dt="2022-11-20T17:25:12.113" v="73"/>
          <ac:spMkLst>
            <pc:docMk/>
            <pc:sldMk cId="2939302231" sldId="267"/>
            <ac:spMk id="4" creationId="{A3352421-5BD3-C412-722A-DA96ABCCFF7F}"/>
          </ac:spMkLst>
        </pc:spChg>
        <pc:spChg chg="del mod">
          <ac:chgData name="Beakal G Abera" userId="S::babera@gmu.edu::b03b7ea0-bc33-44e1-9977-2f331ec69f2b" providerId="AD" clId="Web-{12F65C64-2415-357D-4F1C-221CE48C1949}" dt="2022-11-20T17:25:09.832" v="72"/>
          <ac:spMkLst>
            <pc:docMk/>
            <pc:sldMk cId="2939302231" sldId="267"/>
            <ac:spMk id="30" creationId="{1A4B22AC-13D8-D5F9-AC49-9A84A661ECEA}"/>
          </ac:spMkLst>
        </pc:spChg>
        <pc:spChg chg="del">
          <ac:chgData name="Beakal G Abera" userId="S::babera@gmu.edu::b03b7ea0-bc33-44e1-9977-2f331ec69f2b" providerId="AD" clId="Web-{12F65C64-2415-357D-4F1C-221CE48C1949}" dt="2022-11-20T17:25:19.098" v="75"/>
          <ac:spMkLst>
            <pc:docMk/>
            <pc:sldMk cId="2939302231" sldId="267"/>
            <ac:spMk id="35" creationId="{C9A36457-A5F4-4103-A443-02581C09185B}"/>
          </ac:spMkLst>
        </pc:spChg>
        <pc:spChg chg="del">
          <ac:chgData name="Beakal G Abera" userId="S::babera@gmu.edu::b03b7ea0-bc33-44e1-9977-2f331ec69f2b" providerId="AD" clId="Web-{12F65C64-2415-357D-4F1C-221CE48C1949}" dt="2022-11-20T17:25:19.098" v="75"/>
          <ac:spMkLst>
            <pc:docMk/>
            <pc:sldMk cId="2939302231" sldId="267"/>
            <ac:spMk id="37" creationId="{DC5FB7E8-B636-40FA-BE8D-48145C0F5C57}"/>
          </ac:spMkLst>
        </pc:spChg>
        <pc:spChg chg="del">
          <ac:chgData name="Beakal G Abera" userId="S::babera@gmu.edu::b03b7ea0-bc33-44e1-9977-2f331ec69f2b" providerId="AD" clId="Web-{12F65C64-2415-357D-4F1C-221CE48C1949}" dt="2022-11-20T17:25:19.098" v="75"/>
          <ac:spMkLst>
            <pc:docMk/>
            <pc:sldMk cId="2939302231" sldId="267"/>
            <ac:spMk id="39" creationId="{142DCE2C-2863-46FA-9BE7-24365A24D9BA}"/>
          </ac:spMkLst>
        </pc:spChg>
        <pc:picChg chg="add mod">
          <ac:chgData name="Beakal G Abera" userId="S::babera@gmu.edu::b03b7ea0-bc33-44e1-9977-2f331ec69f2b" providerId="AD" clId="Web-{12F65C64-2415-357D-4F1C-221CE48C1949}" dt="2022-11-20T17:25:19.098" v="75"/>
          <ac:picMkLst>
            <pc:docMk/>
            <pc:sldMk cId="2939302231" sldId="267"/>
            <ac:picMk id="5" creationId="{BD8576CB-4B49-532F-A1E9-DB39B27CD316}"/>
          </ac:picMkLst>
        </pc:picChg>
      </pc:sldChg>
      <pc:sldChg chg="addSp delSp modSp new">
        <pc:chgData name="Beakal G Abera" userId="S::babera@gmu.edu::b03b7ea0-bc33-44e1-9977-2f331ec69f2b" providerId="AD" clId="Web-{12F65C64-2415-357D-4F1C-221CE48C1949}" dt="2022-11-20T20:49:49.887" v="166" actId="20577"/>
        <pc:sldMkLst>
          <pc:docMk/>
          <pc:sldMk cId="897618581" sldId="276"/>
        </pc:sldMkLst>
        <pc:spChg chg="mod">
          <ac:chgData name="Beakal G Abera" userId="S::babera@gmu.edu::b03b7ea0-bc33-44e1-9977-2f331ec69f2b" providerId="AD" clId="Web-{12F65C64-2415-357D-4F1C-221CE48C1949}" dt="2022-11-20T18:27:54.932" v="85" actId="14100"/>
          <ac:spMkLst>
            <pc:docMk/>
            <pc:sldMk cId="897618581" sldId="276"/>
            <ac:spMk id="2" creationId="{FB4E73A0-38F7-2033-E410-3E13475C7F7E}"/>
          </ac:spMkLst>
        </pc:spChg>
        <pc:spChg chg="del">
          <ac:chgData name="Beakal G Abera" userId="S::babera@gmu.edu::b03b7ea0-bc33-44e1-9977-2f331ec69f2b" providerId="AD" clId="Web-{12F65C64-2415-357D-4F1C-221CE48C1949}" dt="2022-11-20T18:27:29.181" v="77"/>
          <ac:spMkLst>
            <pc:docMk/>
            <pc:sldMk cId="897618581" sldId="276"/>
            <ac:spMk id="3" creationId="{12472343-5B17-B2F9-8EF7-880673D6D0EB}"/>
          </ac:spMkLst>
        </pc:spChg>
        <pc:graphicFrameChg chg="add mod modGraphic">
          <ac:chgData name="Beakal G Abera" userId="S::babera@gmu.edu::b03b7ea0-bc33-44e1-9977-2f331ec69f2b" providerId="AD" clId="Web-{12F65C64-2415-357D-4F1C-221CE48C1949}" dt="2022-11-20T20:49:49.887" v="166" actId="20577"/>
          <ac:graphicFrameMkLst>
            <pc:docMk/>
            <pc:sldMk cId="897618581" sldId="276"/>
            <ac:graphicFrameMk id="3" creationId="{5B956B54-8864-54E9-8271-AA4BCA89E33A}"/>
          </ac:graphicFrameMkLst>
        </pc:graphicFrameChg>
        <pc:graphicFrameChg chg="add del mod modGraphic">
          <ac:chgData name="Beakal G Abera" userId="S::babera@gmu.edu::b03b7ea0-bc33-44e1-9977-2f331ec69f2b" providerId="AD" clId="Web-{12F65C64-2415-357D-4F1C-221CE48C1949}" dt="2022-11-20T19:01:36.024" v="87"/>
          <ac:graphicFrameMkLst>
            <pc:docMk/>
            <pc:sldMk cId="897618581" sldId="276"/>
            <ac:graphicFrameMk id="4" creationId="{738E3FE2-5257-7A90-D0B0-0A88FD56A01A}"/>
          </ac:graphicFrameMkLst>
        </pc:graphicFrameChg>
      </pc:sldChg>
    </pc:docChg>
  </pc:docChgLst>
  <pc:docChgLst>
    <pc:chgData name="Tiarrah A Baynea" userId="S::tbaynea@gmu.edu::f33f0d74-556d-4e6d-9ae9-4585923586d0" providerId="AD" clId="Web-{2D35759D-89C3-386D-D285-F76D70C41F4F}"/>
    <pc:docChg chg="modSld">
      <pc:chgData name="Tiarrah A Baynea" userId="S::tbaynea@gmu.edu::f33f0d74-556d-4e6d-9ae9-4585923586d0" providerId="AD" clId="Web-{2D35759D-89C3-386D-D285-F76D70C41F4F}" dt="2022-11-22T16:57:58.657" v="3"/>
      <pc:docMkLst>
        <pc:docMk/>
      </pc:docMkLst>
      <pc:sldChg chg="addAnim modAnim">
        <pc:chgData name="Tiarrah A Baynea" userId="S::tbaynea@gmu.edu::f33f0d74-556d-4e6d-9ae9-4585923586d0" providerId="AD" clId="Web-{2D35759D-89C3-386D-D285-F76D70C41F4F}" dt="2022-11-22T16:57:58.657" v="3"/>
        <pc:sldMkLst>
          <pc:docMk/>
          <pc:sldMk cId="1860283354" sldId="273"/>
        </pc:sldMkLst>
      </pc:sldChg>
    </pc:docChg>
  </pc:docChgLst>
  <pc:docChgLst>
    <pc:chgData name="Jeanie Bailey" userId="S::jbaile6@gmu.edu::79730e93-28b5-4d5c-afdc-2c39865146ba" providerId="AD" clId="Web-{39FA0B10-CD76-811C-5E4B-C7C41196B7E0}"/>
    <pc:docChg chg="addSld delSld modSld addMainMaster delMainMaster">
      <pc:chgData name="Jeanie Bailey" userId="S::jbaile6@gmu.edu::79730e93-28b5-4d5c-afdc-2c39865146ba" providerId="AD" clId="Web-{39FA0B10-CD76-811C-5E4B-C7C41196B7E0}" dt="2022-11-05T20:06:28.334" v="266" actId="1076"/>
      <pc:docMkLst>
        <pc:docMk/>
      </pc:docMkLst>
      <pc:sldChg chg="addSp delSp modSp mod setBg modClrScheme addAnim delDesignElem chgLayout">
        <pc:chgData name="Jeanie Bailey" userId="S::jbaile6@gmu.edu::79730e93-28b5-4d5c-afdc-2c39865146ba" providerId="AD" clId="Web-{39FA0B10-CD76-811C-5E4B-C7C41196B7E0}" dt="2022-11-05T20:03:09.326" v="255"/>
        <pc:sldMkLst>
          <pc:docMk/>
          <pc:sldMk cId="109857222" sldId="256"/>
        </pc:sldMkLst>
        <pc:spChg chg="mod ord">
          <ac:chgData name="Jeanie Bailey" userId="S::jbaile6@gmu.edu::79730e93-28b5-4d5c-afdc-2c39865146ba" providerId="AD" clId="Web-{39FA0B10-CD76-811C-5E4B-C7C41196B7E0}" dt="2022-11-05T20:03:09.326" v="255"/>
          <ac:spMkLst>
            <pc:docMk/>
            <pc:sldMk cId="109857222" sldId="256"/>
            <ac:spMk id="2" creationId="{00000000-0000-0000-0000-000000000000}"/>
          </ac:spMkLst>
        </pc:spChg>
        <pc:spChg chg="mod ord">
          <ac:chgData name="Jeanie Bailey" userId="S::jbaile6@gmu.edu::79730e93-28b5-4d5c-afdc-2c39865146ba" providerId="AD" clId="Web-{39FA0B10-CD76-811C-5E4B-C7C41196B7E0}" dt="2022-11-05T20:03:09.326" v="255"/>
          <ac:spMkLst>
            <pc:docMk/>
            <pc:sldMk cId="109857222" sldId="256"/>
            <ac:spMk id="3" creationId="{00000000-0000-0000-0000-000000000000}"/>
          </ac:spMkLst>
        </pc:spChg>
        <pc:spChg chg="add del">
          <ac:chgData name="Jeanie Bailey" userId="S::jbaile6@gmu.edu::79730e93-28b5-4d5c-afdc-2c39865146ba" providerId="AD" clId="Web-{39FA0B10-CD76-811C-5E4B-C7C41196B7E0}" dt="2022-11-05T19:43:46.133" v="111"/>
          <ac:spMkLst>
            <pc:docMk/>
            <pc:sldMk cId="109857222" sldId="256"/>
            <ac:spMk id="14" creationId="{87CC2527-562A-4F69-B487-4371E5B243E7}"/>
          </ac:spMkLst>
        </pc:spChg>
        <pc:spChg chg="add mod">
          <ac:chgData name="Jeanie Bailey" userId="S::jbaile6@gmu.edu::79730e93-28b5-4d5c-afdc-2c39865146ba" providerId="AD" clId="Web-{39FA0B10-CD76-811C-5E4B-C7C41196B7E0}" dt="2022-11-05T20:02:01.042" v="246"/>
          <ac:spMkLst>
            <pc:docMk/>
            <pc:sldMk cId="109857222" sldId="256"/>
            <ac:spMk id="17" creationId="{B9C3A451-46C2-0277-9A1D-E90F6279199C}"/>
          </ac:spMkLst>
        </pc:spChg>
        <pc:spChg chg="add del">
          <ac:chgData name="Jeanie Bailey" userId="S::jbaile6@gmu.edu::79730e93-28b5-4d5c-afdc-2c39865146ba" providerId="AD" clId="Web-{39FA0B10-CD76-811C-5E4B-C7C41196B7E0}" dt="2022-11-05T19:51:40.012" v="165"/>
          <ac:spMkLst>
            <pc:docMk/>
            <pc:sldMk cId="109857222" sldId="256"/>
            <ac:spMk id="19" creationId="{9EF1AC42-C382-4343-9924-4790B346D0EA}"/>
          </ac:spMkLst>
        </pc:spChg>
        <pc:spChg chg="add del">
          <ac:chgData name="Jeanie Bailey" userId="S::jbaile6@gmu.edu::79730e93-28b5-4d5c-afdc-2c39865146ba" providerId="AD" clId="Web-{39FA0B10-CD76-811C-5E4B-C7C41196B7E0}" dt="2022-11-05T19:59:46.411" v="223"/>
          <ac:spMkLst>
            <pc:docMk/>
            <pc:sldMk cId="109857222" sldId="256"/>
            <ac:spMk id="20" creationId="{A8CCCB6D-5162-4AAE-A5E3-3AC55410DBCE}"/>
          </ac:spMkLst>
        </pc:spChg>
        <pc:spChg chg="add del">
          <ac:chgData name="Jeanie Bailey" userId="S::jbaile6@gmu.edu::79730e93-28b5-4d5c-afdc-2c39865146ba" providerId="AD" clId="Web-{39FA0B10-CD76-811C-5E4B-C7C41196B7E0}" dt="2022-11-05T19:59:46.411" v="223"/>
          <ac:spMkLst>
            <pc:docMk/>
            <pc:sldMk cId="109857222" sldId="256"/>
            <ac:spMk id="21" creationId="{0BCD8C04-CC7B-40EF-82EB-E9821F79BB86}"/>
          </ac:spMkLst>
        </pc:spChg>
        <pc:spChg chg="add del">
          <ac:chgData name="Jeanie Bailey" userId="S::jbaile6@gmu.edu::79730e93-28b5-4d5c-afdc-2c39865146ba" providerId="AD" clId="Web-{39FA0B10-CD76-811C-5E4B-C7C41196B7E0}" dt="2022-11-05T19:51:25.636" v="163"/>
          <ac:spMkLst>
            <pc:docMk/>
            <pc:sldMk cId="109857222" sldId="256"/>
            <ac:spMk id="22" creationId="{FA69AAE0-49D5-4C8B-8BA2-55898C00E05E}"/>
          </ac:spMkLst>
        </pc:spChg>
        <pc:spChg chg="add del">
          <ac:chgData name="Jeanie Bailey" userId="S::jbaile6@gmu.edu::79730e93-28b5-4d5c-afdc-2c39865146ba" providerId="AD" clId="Web-{39FA0B10-CD76-811C-5E4B-C7C41196B7E0}" dt="2022-11-05T20:02:01.073" v="247"/>
          <ac:spMkLst>
            <pc:docMk/>
            <pc:sldMk cId="109857222" sldId="256"/>
            <ac:spMk id="23" creationId="{FA69AAE0-49D5-4C8B-8BA2-55898C00E05E}"/>
          </ac:spMkLst>
        </pc:spChg>
        <pc:spChg chg="add del">
          <ac:chgData name="Jeanie Bailey" userId="S::jbaile6@gmu.edu::79730e93-28b5-4d5c-afdc-2c39865146ba" providerId="AD" clId="Web-{39FA0B10-CD76-811C-5E4B-C7C41196B7E0}" dt="2022-11-05T20:02:01.042" v="246"/>
          <ac:spMkLst>
            <pc:docMk/>
            <pc:sldMk cId="109857222" sldId="256"/>
            <ac:spMk id="25" creationId="{A8CCCB6D-5162-4AAE-A5E3-3AC55410DBCE}"/>
          </ac:spMkLst>
        </pc:spChg>
        <pc:spChg chg="add del">
          <ac:chgData name="Jeanie Bailey" userId="S::jbaile6@gmu.edu::79730e93-28b5-4d5c-afdc-2c39865146ba" providerId="AD" clId="Web-{39FA0B10-CD76-811C-5E4B-C7C41196B7E0}" dt="2022-11-05T19:51:51.028" v="167"/>
          <ac:spMkLst>
            <pc:docMk/>
            <pc:sldMk cId="109857222" sldId="256"/>
            <ac:spMk id="26" creationId="{C08A186A-A32B-412D-8105-6DDEC68B6C04}"/>
          </ac:spMkLst>
        </pc:spChg>
        <pc:spChg chg="add del">
          <ac:chgData name="Jeanie Bailey" userId="S::jbaile6@gmu.edu::79730e93-28b5-4d5c-afdc-2c39865146ba" providerId="AD" clId="Web-{39FA0B10-CD76-811C-5E4B-C7C41196B7E0}" dt="2022-11-05T20:03:09.326" v="255"/>
          <ac:spMkLst>
            <pc:docMk/>
            <pc:sldMk cId="109857222" sldId="256"/>
            <ac:spMk id="27" creationId="{27BDFED6-6E33-4606-AFE2-886ADB1C018E}"/>
          </ac:spMkLst>
        </pc:spChg>
        <pc:spChg chg="add del">
          <ac:chgData name="Jeanie Bailey" userId="S::jbaile6@gmu.edu::79730e93-28b5-4d5c-afdc-2c39865146ba" providerId="AD" clId="Web-{39FA0B10-CD76-811C-5E4B-C7C41196B7E0}" dt="2022-11-05T20:03:09.326" v="255"/>
          <ac:spMkLst>
            <pc:docMk/>
            <pc:sldMk cId="109857222" sldId="256"/>
            <ac:spMk id="29" creationId="{890DEF05-784E-4B61-89E4-04C4ECF4E5A0}"/>
          </ac:spMkLst>
        </pc:spChg>
        <pc:spChg chg="add del">
          <ac:chgData name="Jeanie Bailey" userId="S::jbaile6@gmu.edu::79730e93-28b5-4d5c-afdc-2c39865146ba" providerId="AD" clId="Web-{39FA0B10-CD76-811C-5E4B-C7C41196B7E0}" dt="2022-11-05T20:02:01.042" v="246"/>
          <ac:spMkLst>
            <pc:docMk/>
            <pc:sldMk cId="109857222" sldId="256"/>
            <ac:spMk id="30" creationId="{0BCD8C04-CC7B-40EF-82EB-E9821F79BB86}"/>
          </ac:spMkLst>
        </pc:spChg>
        <pc:spChg chg="add del">
          <ac:chgData name="Jeanie Bailey" userId="S::jbaile6@gmu.edu::79730e93-28b5-4d5c-afdc-2c39865146ba" providerId="AD" clId="Web-{39FA0B10-CD76-811C-5E4B-C7C41196B7E0}" dt="2022-11-05T20:02:16.746" v="248"/>
          <ac:spMkLst>
            <pc:docMk/>
            <pc:sldMk cId="109857222" sldId="256"/>
            <ac:spMk id="33" creationId="{27BDFED6-6E33-4606-AFE2-886ADB1C018E}"/>
          </ac:spMkLst>
        </pc:spChg>
        <pc:spChg chg="add del">
          <ac:chgData name="Jeanie Bailey" userId="S::jbaile6@gmu.edu::79730e93-28b5-4d5c-afdc-2c39865146ba" providerId="AD" clId="Web-{39FA0B10-CD76-811C-5E4B-C7C41196B7E0}" dt="2022-11-05T20:02:16.746" v="248"/>
          <ac:spMkLst>
            <pc:docMk/>
            <pc:sldMk cId="109857222" sldId="256"/>
            <ac:spMk id="34" creationId="{890DEF05-784E-4B61-89E4-04C4ECF4E5A0}"/>
          </ac:spMkLst>
        </pc:spChg>
        <pc:spChg chg="add del">
          <ac:chgData name="Jeanie Bailey" userId="S::jbaile6@gmu.edu::79730e93-28b5-4d5c-afdc-2c39865146ba" providerId="AD" clId="Web-{39FA0B10-CD76-811C-5E4B-C7C41196B7E0}" dt="2022-11-05T19:51:40.012" v="165"/>
          <ac:spMkLst>
            <pc:docMk/>
            <pc:sldMk cId="109857222" sldId="256"/>
            <ac:spMk id="52" creationId="{F7311CBE-8DD5-466B-9593-91DECC2B0339}"/>
          </ac:spMkLst>
        </pc:spChg>
        <pc:spChg chg="add del">
          <ac:chgData name="Jeanie Bailey" userId="S::jbaile6@gmu.edu::79730e93-28b5-4d5c-afdc-2c39865146ba" providerId="AD" clId="Web-{39FA0B10-CD76-811C-5E4B-C7C41196B7E0}" dt="2022-11-05T19:51:40.012" v="165"/>
          <ac:spMkLst>
            <pc:docMk/>
            <pc:sldMk cId="109857222" sldId="256"/>
            <ac:spMk id="54" creationId="{5579D04F-2C22-4E91-9DF1-519B960124CE}"/>
          </ac:spMkLst>
        </pc:spChg>
        <pc:spChg chg="add del">
          <ac:chgData name="Jeanie Bailey" userId="S::jbaile6@gmu.edu::79730e93-28b5-4d5c-afdc-2c39865146ba" providerId="AD" clId="Web-{39FA0B10-CD76-811C-5E4B-C7C41196B7E0}" dt="2022-11-05T19:51:51.028" v="167"/>
          <ac:spMkLst>
            <pc:docMk/>
            <pc:sldMk cId="109857222" sldId="256"/>
            <ac:spMk id="56" creationId="{D29BD510-E7CC-431C-9DC5-D07910F66D23}"/>
          </ac:spMkLst>
        </pc:spChg>
        <pc:spChg chg="add del">
          <ac:chgData name="Jeanie Bailey" userId="S::jbaile6@gmu.edu::79730e93-28b5-4d5c-afdc-2c39865146ba" providerId="AD" clId="Web-{39FA0B10-CD76-811C-5E4B-C7C41196B7E0}" dt="2022-11-05T19:51:51.028" v="167"/>
          <ac:spMkLst>
            <pc:docMk/>
            <pc:sldMk cId="109857222" sldId="256"/>
            <ac:spMk id="57" creationId="{18E0437A-FA20-4E33-95A8-BBC1FD5C75FC}"/>
          </ac:spMkLst>
        </pc:spChg>
        <pc:spChg chg="add del">
          <ac:chgData name="Jeanie Bailey" userId="S::jbaile6@gmu.edu::79730e93-28b5-4d5c-afdc-2c39865146ba" providerId="AD" clId="Web-{39FA0B10-CD76-811C-5E4B-C7C41196B7E0}" dt="2022-11-05T19:57:55.313" v="215"/>
          <ac:spMkLst>
            <pc:docMk/>
            <pc:sldMk cId="109857222" sldId="256"/>
            <ac:spMk id="59" creationId="{82DFDDF5-5A97-449D-8AA3-6FC1491E2834}"/>
          </ac:spMkLst>
        </pc:spChg>
        <pc:spChg chg="add del">
          <ac:chgData name="Jeanie Bailey" userId="S::jbaile6@gmu.edu::79730e93-28b5-4d5c-afdc-2c39865146ba" providerId="AD" clId="Web-{39FA0B10-CD76-811C-5E4B-C7C41196B7E0}" dt="2022-11-05T19:57:55.313" v="215"/>
          <ac:spMkLst>
            <pc:docMk/>
            <pc:sldMk cId="109857222" sldId="256"/>
            <ac:spMk id="60" creationId="{ACF4FBA6-A921-4843-A1DC-DF918927A07A}"/>
          </ac:spMkLst>
        </pc:spChg>
        <pc:grpChg chg="add del">
          <ac:chgData name="Jeanie Bailey" userId="S::jbaile6@gmu.edu::79730e93-28b5-4d5c-afdc-2c39865146ba" providerId="AD" clId="Web-{39FA0B10-CD76-811C-5E4B-C7C41196B7E0}" dt="2022-11-05T19:51:40.012" v="165"/>
          <ac:grpSpMkLst>
            <pc:docMk/>
            <pc:sldMk cId="109857222" sldId="256"/>
            <ac:grpSpMk id="24" creationId="{75C3640C-42C4-4034-B16B-107A48F678E3}"/>
          </ac:grpSpMkLst>
        </pc:grpChg>
        <pc:grpChg chg="add del">
          <ac:chgData name="Jeanie Bailey" userId="S::jbaile6@gmu.edu::79730e93-28b5-4d5c-afdc-2c39865146ba" providerId="AD" clId="Web-{39FA0B10-CD76-811C-5E4B-C7C41196B7E0}" dt="2022-11-05T19:51:40.012" v="165"/>
          <ac:grpSpMkLst>
            <pc:docMk/>
            <pc:sldMk cId="109857222" sldId="256"/>
            <ac:grpSpMk id="38" creationId="{CB45CAED-0133-4D99-99F1-2AB6EE77B11C}"/>
          </ac:grpSpMkLst>
        </pc:grpChg>
        <pc:picChg chg="add del mod">
          <ac:chgData name="Jeanie Bailey" userId="S::jbaile6@gmu.edu::79730e93-28b5-4d5c-afdc-2c39865146ba" providerId="AD" clId="Web-{39FA0B10-CD76-811C-5E4B-C7C41196B7E0}" dt="2022-11-05T19:40:47.001" v="92"/>
          <ac:picMkLst>
            <pc:docMk/>
            <pc:sldMk cId="109857222" sldId="256"/>
            <ac:picMk id="4" creationId="{E1DF8ADD-17EC-A092-1563-BC237300E1DC}"/>
          </ac:picMkLst>
        </pc:picChg>
        <pc:picChg chg="add del mod">
          <ac:chgData name="Jeanie Bailey" userId="S::jbaile6@gmu.edu::79730e93-28b5-4d5c-afdc-2c39865146ba" providerId="AD" clId="Web-{39FA0B10-CD76-811C-5E4B-C7C41196B7E0}" dt="2022-11-05T19:40:43.313" v="91"/>
          <ac:picMkLst>
            <pc:docMk/>
            <pc:sldMk cId="109857222" sldId="256"/>
            <ac:picMk id="5" creationId="{14714738-3254-B14C-50F4-5EC384447E63}"/>
          </ac:picMkLst>
        </pc:picChg>
        <pc:picChg chg="add del mod">
          <ac:chgData name="Jeanie Bailey" userId="S::jbaile6@gmu.edu::79730e93-28b5-4d5c-afdc-2c39865146ba" providerId="AD" clId="Web-{39FA0B10-CD76-811C-5E4B-C7C41196B7E0}" dt="2022-11-05T19:40:40.813" v="90"/>
          <ac:picMkLst>
            <pc:docMk/>
            <pc:sldMk cId="109857222" sldId="256"/>
            <ac:picMk id="6" creationId="{24E5FA2C-C6CD-D545-4399-2C0AB02BBBCD}"/>
          </ac:picMkLst>
        </pc:picChg>
        <pc:picChg chg="add del mod">
          <ac:chgData name="Jeanie Bailey" userId="S::jbaile6@gmu.edu::79730e93-28b5-4d5c-afdc-2c39865146ba" providerId="AD" clId="Web-{39FA0B10-CD76-811C-5E4B-C7C41196B7E0}" dt="2022-11-05T19:40:52.220" v="93"/>
          <ac:picMkLst>
            <pc:docMk/>
            <pc:sldMk cId="109857222" sldId="256"/>
            <ac:picMk id="7" creationId="{D88345EB-DFF8-A1DC-A817-94204E10D6A3}"/>
          </ac:picMkLst>
        </pc:picChg>
        <pc:picChg chg="add del mod">
          <ac:chgData name="Jeanie Bailey" userId="S::jbaile6@gmu.edu::79730e93-28b5-4d5c-afdc-2c39865146ba" providerId="AD" clId="Web-{39FA0B10-CD76-811C-5E4B-C7C41196B7E0}" dt="2022-11-05T19:37:03.179" v="12"/>
          <ac:picMkLst>
            <pc:docMk/>
            <pc:sldMk cId="109857222" sldId="256"/>
            <ac:picMk id="8" creationId="{7672618E-1EE9-5904-2CEF-FF520ABB127F}"/>
          </ac:picMkLst>
        </pc:picChg>
        <pc:picChg chg="add del mod">
          <ac:chgData name="Jeanie Bailey" userId="S::jbaile6@gmu.edu::79730e93-28b5-4d5c-afdc-2c39865146ba" providerId="AD" clId="Web-{39FA0B10-CD76-811C-5E4B-C7C41196B7E0}" dt="2022-11-05T19:41:01.361" v="95"/>
          <ac:picMkLst>
            <pc:docMk/>
            <pc:sldMk cId="109857222" sldId="256"/>
            <ac:picMk id="9" creationId="{5CB2E74E-9E94-48C2-B381-8A540642D8C7}"/>
          </ac:picMkLst>
        </pc:picChg>
        <pc:picChg chg="add del mod">
          <ac:chgData name="Jeanie Bailey" userId="S::jbaile6@gmu.edu::79730e93-28b5-4d5c-afdc-2c39865146ba" providerId="AD" clId="Web-{39FA0B10-CD76-811C-5E4B-C7C41196B7E0}" dt="2022-11-05T19:37:05.789" v="13"/>
          <ac:picMkLst>
            <pc:docMk/>
            <pc:sldMk cId="109857222" sldId="256"/>
            <ac:picMk id="10" creationId="{45974467-46C9-437E-E226-07807BDF499F}"/>
          </ac:picMkLst>
        </pc:picChg>
        <pc:picChg chg="add del mod">
          <ac:chgData name="Jeanie Bailey" userId="S::jbaile6@gmu.edu::79730e93-28b5-4d5c-afdc-2c39865146ba" providerId="AD" clId="Web-{39FA0B10-CD76-811C-5E4B-C7C41196B7E0}" dt="2022-11-05T19:41:15.174" v="98"/>
          <ac:picMkLst>
            <pc:docMk/>
            <pc:sldMk cId="109857222" sldId="256"/>
            <ac:picMk id="11" creationId="{44CC3BC5-D970-1FFB-7E56-3301A4E3D07D}"/>
          </ac:picMkLst>
        </pc:picChg>
        <pc:picChg chg="add del mod">
          <ac:chgData name="Jeanie Bailey" userId="S::jbaile6@gmu.edu::79730e93-28b5-4d5c-afdc-2c39865146ba" providerId="AD" clId="Web-{39FA0B10-CD76-811C-5E4B-C7C41196B7E0}" dt="2022-11-05T19:36:47.147" v="11"/>
          <ac:picMkLst>
            <pc:docMk/>
            <pc:sldMk cId="109857222" sldId="256"/>
            <ac:picMk id="12" creationId="{79AFED82-1A7B-86A3-F8D0-8AB15C50FC47}"/>
          </ac:picMkLst>
        </pc:picChg>
        <pc:picChg chg="add mod ord">
          <ac:chgData name="Jeanie Bailey" userId="S::jbaile6@gmu.edu::79730e93-28b5-4d5c-afdc-2c39865146ba" providerId="AD" clId="Web-{39FA0B10-CD76-811C-5E4B-C7C41196B7E0}" dt="2022-11-05T20:02:31.762" v="251"/>
          <ac:picMkLst>
            <pc:docMk/>
            <pc:sldMk cId="109857222" sldId="256"/>
            <ac:picMk id="13" creationId="{D6610B5F-2B71-F166-E238-C5B417D2BC00}"/>
          </ac:picMkLst>
        </pc:picChg>
        <pc:picChg chg="add mod ord">
          <ac:chgData name="Jeanie Bailey" userId="S::jbaile6@gmu.edu::79730e93-28b5-4d5c-afdc-2c39865146ba" providerId="AD" clId="Web-{39FA0B10-CD76-811C-5E4B-C7C41196B7E0}" dt="2022-11-05T20:02:31.762" v="251"/>
          <ac:picMkLst>
            <pc:docMk/>
            <pc:sldMk cId="109857222" sldId="256"/>
            <ac:picMk id="16" creationId="{6B09EBC5-CD93-6D93-748D-0E2170E90D62}"/>
          </ac:picMkLst>
        </pc:picChg>
        <pc:cxnChg chg="add del">
          <ac:chgData name="Jeanie Bailey" userId="S::jbaile6@gmu.edu::79730e93-28b5-4d5c-afdc-2c39865146ba" providerId="AD" clId="Web-{39FA0B10-CD76-811C-5E4B-C7C41196B7E0}" dt="2022-11-05T19:43:46.133" v="111"/>
          <ac:cxnSpMkLst>
            <pc:docMk/>
            <pc:sldMk cId="109857222" sldId="256"/>
            <ac:cxnSpMk id="15" creationId="{BCDAEC91-5BCE-4B55-9CC0-43EF94CB734B}"/>
          </ac:cxnSpMkLst>
        </pc:cxnChg>
        <pc:cxnChg chg="add del">
          <ac:chgData name="Jeanie Bailey" userId="S::jbaile6@gmu.edu::79730e93-28b5-4d5c-afdc-2c39865146ba" providerId="AD" clId="Web-{39FA0B10-CD76-811C-5E4B-C7C41196B7E0}" dt="2022-11-05T19:51:51.028" v="167"/>
          <ac:cxnSpMkLst>
            <pc:docMk/>
            <pc:sldMk cId="109857222" sldId="256"/>
            <ac:cxnSpMk id="28" creationId="{93B06D1C-75DF-4E0C-B26C-78A4F8B399F2}"/>
          </ac:cxnSpMkLst>
        </pc:cxnChg>
        <pc:cxnChg chg="add del">
          <ac:chgData name="Jeanie Bailey" userId="S::jbaile6@gmu.edu::79730e93-28b5-4d5c-afdc-2c39865146ba" providerId="AD" clId="Web-{39FA0B10-CD76-811C-5E4B-C7C41196B7E0}" dt="2022-11-05T20:03:09.326" v="255"/>
          <ac:cxnSpMkLst>
            <pc:docMk/>
            <pc:sldMk cId="109857222" sldId="256"/>
            <ac:cxnSpMk id="31" creationId="{C41BAEC7-F7B0-4224-8B18-8F74B7D87F0B}"/>
          </ac:cxnSpMkLst>
        </pc:cxnChg>
        <pc:cxnChg chg="add del">
          <ac:chgData name="Jeanie Bailey" userId="S::jbaile6@gmu.edu::79730e93-28b5-4d5c-afdc-2c39865146ba" providerId="AD" clId="Web-{39FA0B10-CD76-811C-5E4B-C7C41196B7E0}" dt="2022-11-05T20:02:16.746" v="248"/>
          <ac:cxnSpMkLst>
            <pc:docMk/>
            <pc:sldMk cId="109857222" sldId="256"/>
            <ac:cxnSpMk id="32" creationId="{C41BAEC7-F7B0-4224-8B18-8F74B7D87F0B}"/>
          </ac:cxnSpMkLst>
        </pc:cxnChg>
      </pc:sldChg>
      <pc:sldChg chg="addSp delSp modSp new mod modClrScheme chgLayout">
        <pc:chgData name="Jeanie Bailey" userId="S::jbaile6@gmu.edu::79730e93-28b5-4d5c-afdc-2c39865146ba" providerId="AD" clId="Web-{39FA0B10-CD76-811C-5E4B-C7C41196B7E0}" dt="2022-11-05T20:06:28.334" v="266" actId="1076"/>
        <pc:sldMkLst>
          <pc:docMk/>
          <pc:sldMk cId="778708038" sldId="257"/>
        </pc:sldMkLst>
        <pc:spChg chg="mod ord">
          <ac:chgData name="Jeanie Bailey" userId="S::jbaile6@gmu.edu::79730e93-28b5-4d5c-afdc-2c39865146ba" providerId="AD" clId="Web-{39FA0B10-CD76-811C-5E4B-C7C41196B7E0}" dt="2022-11-05T20:04:47.127" v="259" actId="20577"/>
          <ac:spMkLst>
            <pc:docMk/>
            <pc:sldMk cId="778708038" sldId="257"/>
            <ac:spMk id="2" creationId="{E03C66EB-0187-8B78-F0C3-82AB52EE4A0B}"/>
          </ac:spMkLst>
        </pc:spChg>
        <pc:spChg chg="del mod ord">
          <ac:chgData name="Jeanie Bailey" userId="S::jbaile6@gmu.edu::79730e93-28b5-4d5c-afdc-2c39865146ba" providerId="AD" clId="Web-{39FA0B10-CD76-811C-5E4B-C7C41196B7E0}" dt="2022-11-05T20:05:49.895" v="260"/>
          <ac:spMkLst>
            <pc:docMk/>
            <pc:sldMk cId="778708038" sldId="257"/>
            <ac:spMk id="3" creationId="{F514259C-F114-8721-CD82-71B9FF473475}"/>
          </ac:spMkLst>
        </pc:spChg>
        <pc:spChg chg="del mod ord">
          <ac:chgData name="Jeanie Bailey" userId="S::jbaile6@gmu.edu::79730e93-28b5-4d5c-afdc-2c39865146ba" providerId="AD" clId="Web-{39FA0B10-CD76-811C-5E4B-C7C41196B7E0}" dt="2022-11-05T20:03:30.921" v="256"/>
          <ac:spMkLst>
            <pc:docMk/>
            <pc:sldMk cId="778708038" sldId="257"/>
            <ac:spMk id="4" creationId="{B974D161-9987-C6D5-EC5A-1D50336274DB}"/>
          </ac:spMkLst>
        </pc:spChg>
        <pc:picChg chg="add mod ord">
          <ac:chgData name="Jeanie Bailey" userId="S::jbaile6@gmu.edu::79730e93-28b5-4d5c-afdc-2c39865146ba" providerId="AD" clId="Web-{39FA0B10-CD76-811C-5E4B-C7C41196B7E0}" dt="2022-11-05T20:06:08.380" v="263" actId="1076"/>
          <ac:picMkLst>
            <pc:docMk/>
            <pc:sldMk cId="778708038" sldId="257"/>
            <ac:picMk id="5" creationId="{59791777-A92A-199A-A5D3-96141E5E39F0}"/>
          </ac:picMkLst>
        </pc:picChg>
        <pc:picChg chg="add mod">
          <ac:chgData name="Jeanie Bailey" userId="S::jbaile6@gmu.edu::79730e93-28b5-4d5c-afdc-2c39865146ba" providerId="AD" clId="Web-{39FA0B10-CD76-811C-5E4B-C7C41196B7E0}" dt="2022-11-05T20:06:06.490" v="262" actId="1076"/>
          <ac:picMkLst>
            <pc:docMk/>
            <pc:sldMk cId="778708038" sldId="257"/>
            <ac:picMk id="6" creationId="{FF24016A-166C-DE88-8A25-A7F32B06505A}"/>
          </ac:picMkLst>
        </pc:picChg>
        <pc:picChg chg="add mod">
          <ac:chgData name="Jeanie Bailey" userId="S::jbaile6@gmu.edu::79730e93-28b5-4d5c-afdc-2c39865146ba" providerId="AD" clId="Web-{39FA0B10-CD76-811C-5E4B-C7C41196B7E0}" dt="2022-11-05T20:06:17.099" v="264"/>
          <ac:picMkLst>
            <pc:docMk/>
            <pc:sldMk cId="778708038" sldId="257"/>
            <ac:picMk id="7" creationId="{B71A6A64-9E71-14C1-8FA1-4198707DD202}"/>
          </ac:picMkLst>
        </pc:picChg>
        <pc:picChg chg="add mod">
          <ac:chgData name="Jeanie Bailey" userId="S::jbaile6@gmu.edu::79730e93-28b5-4d5c-afdc-2c39865146ba" providerId="AD" clId="Web-{39FA0B10-CD76-811C-5E4B-C7C41196B7E0}" dt="2022-11-05T20:06:28.334" v="266" actId="1076"/>
          <ac:picMkLst>
            <pc:docMk/>
            <pc:sldMk cId="778708038" sldId="257"/>
            <ac:picMk id="8" creationId="{9A71503E-F742-5487-1E5F-AC569F7192BD}"/>
          </ac:picMkLst>
        </pc:picChg>
      </pc:sldChg>
      <pc:sldChg chg="addSp delSp modSp new del mod setBg modClrScheme setClrOvrMap delDesignElem chgLayout">
        <pc:chgData name="Jeanie Bailey" userId="S::jbaile6@gmu.edu::79730e93-28b5-4d5c-afdc-2c39865146ba" providerId="AD" clId="Web-{39FA0B10-CD76-811C-5E4B-C7C41196B7E0}" dt="2022-11-05T19:58:47.783" v="219"/>
        <pc:sldMkLst>
          <pc:docMk/>
          <pc:sldMk cId="1520855489" sldId="257"/>
        </pc:sldMkLst>
        <pc:spChg chg="mod ord">
          <ac:chgData name="Jeanie Bailey" userId="S::jbaile6@gmu.edu::79730e93-28b5-4d5c-afdc-2c39865146ba" providerId="AD" clId="Web-{39FA0B10-CD76-811C-5E4B-C7C41196B7E0}" dt="2022-11-05T19:58:40.236" v="218" actId="1076"/>
          <ac:spMkLst>
            <pc:docMk/>
            <pc:sldMk cId="1520855489" sldId="257"/>
            <ac:spMk id="2" creationId="{5C8D1D80-647E-F0E9-F418-A28CE92EFFFA}"/>
          </ac:spMkLst>
        </pc:spChg>
        <pc:spChg chg="del">
          <ac:chgData name="Jeanie Bailey" userId="S::jbaile6@gmu.edu::79730e93-28b5-4d5c-afdc-2c39865146ba" providerId="AD" clId="Web-{39FA0B10-CD76-811C-5E4B-C7C41196B7E0}" dt="2022-11-05T19:40:57.064" v="94"/>
          <ac:spMkLst>
            <pc:docMk/>
            <pc:sldMk cId="1520855489" sldId="257"/>
            <ac:spMk id="3" creationId="{1982F9FE-F9B3-E635-A9EE-08DB4298C25E}"/>
          </ac:spMkLst>
        </pc:spChg>
        <pc:spChg chg="add del mod">
          <ac:chgData name="Jeanie Bailey" userId="S::jbaile6@gmu.edu::79730e93-28b5-4d5c-afdc-2c39865146ba" providerId="AD" clId="Web-{39FA0B10-CD76-811C-5E4B-C7C41196B7E0}" dt="2022-11-05T19:45:47.373" v="137"/>
          <ac:spMkLst>
            <pc:docMk/>
            <pc:sldMk cId="1520855489" sldId="257"/>
            <ac:spMk id="6" creationId="{3C54721E-D3BA-05C9-84ED-48869BC067F8}"/>
          </ac:spMkLst>
        </pc:spChg>
        <pc:spChg chg="add del mod">
          <ac:chgData name="Jeanie Bailey" userId="S::jbaile6@gmu.edu::79730e93-28b5-4d5c-afdc-2c39865146ba" providerId="AD" clId="Web-{39FA0B10-CD76-811C-5E4B-C7C41196B7E0}" dt="2022-11-05T19:45:24.872" v="136"/>
          <ac:spMkLst>
            <pc:docMk/>
            <pc:sldMk cId="1520855489" sldId="257"/>
            <ac:spMk id="8" creationId="{5D54F894-108B-C8ED-3231-D9B958F351CD}"/>
          </ac:spMkLst>
        </pc:spChg>
        <pc:spChg chg="add del">
          <ac:chgData name="Jeanie Bailey" userId="S::jbaile6@gmu.edu::79730e93-28b5-4d5c-afdc-2c39865146ba" providerId="AD" clId="Web-{39FA0B10-CD76-811C-5E4B-C7C41196B7E0}" dt="2022-11-05T19:48:08.863" v="154"/>
          <ac:spMkLst>
            <pc:docMk/>
            <pc:sldMk cId="1520855489" sldId="257"/>
            <ac:spMk id="12" creationId="{56E9B3E6-E277-4D68-BA48-9CB43FFBD6E2}"/>
          </ac:spMkLst>
        </pc:spChg>
        <pc:spChg chg="add del">
          <ac:chgData name="Jeanie Bailey" userId="S::jbaile6@gmu.edu::79730e93-28b5-4d5c-afdc-2c39865146ba" providerId="AD" clId="Web-{39FA0B10-CD76-811C-5E4B-C7C41196B7E0}" dt="2022-11-05T19:48:08.863" v="154"/>
          <ac:spMkLst>
            <pc:docMk/>
            <pc:sldMk cId="1520855489" sldId="257"/>
            <ac:spMk id="19" creationId="{D5B0017B-2ECA-49AF-B397-DC140825DF8D}"/>
          </ac:spMkLst>
        </pc:spChg>
        <pc:spChg chg="add del">
          <ac:chgData name="Jeanie Bailey" userId="S::jbaile6@gmu.edu::79730e93-28b5-4d5c-afdc-2c39865146ba" providerId="AD" clId="Web-{39FA0B10-CD76-811C-5E4B-C7C41196B7E0}" dt="2022-11-05T19:47:55.143" v="147"/>
          <ac:spMkLst>
            <pc:docMk/>
            <pc:sldMk cId="1520855489" sldId="257"/>
            <ac:spMk id="34" creationId="{5B779097-0D69-4290-BA87-1376821E4A30}"/>
          </ac:spMkLst>
        </pc:spChg>
        <pc:spChg chg="add del">
          <ac:chgData name="Jeanie Bailey" userId="S::jbaile6@gmu.edu::79730e93-28b5-4d5c-afdc-2c39865146ba" providerId="AD" clId="Web-{39FA0B10-CD76-811C-5E4B-C7C41196B7E0}" dt="2022-11-05T19:48:05.331" v="151"/>
          <ac:spMkLst>
            <pc:docMk/>
            <pc:sldMk cId="1520855489" sldId="257"/>
            <ac:spMk id="38" creationId="{AA38A529-7021-49A3-9426-1D23DD0FC102}"/>
          </ac:spMkLst>
        </pc:spChg>
        <pc:spChg chg="add del">
          <ac:chgData name="Jeanie Bailey" userId="S::jbaile6@gmu.edu::79730e93-28b5-4d5c-afdc-2c39865146ba" providerId="AD" clId="Web-{39FA0B10-CD76-811C-5E4B-C7C41196B7E0}" dt="2022-11-05T19:49:46.851" v="162"/>
          <ac:spMkLst>
            <pc:docMk/>
            <pc:sldMk cId="1520855489" sldId="257"/>
            <ac:spMk id="42" creationId="{1E547BA6-BAE0-43BB-A7CA-60F69CE252F0}"/>
          </ac:spMkLst>
        </pc:spChg>
        <pc:spChg chg="add del">
          <ac:chgData name="Jeanie Bailey" userId="S::jbaile6@gmu.edu::79730e93-28b5-4d5c-afdc-2c39865146ba" providerId="AD" clId="Web-{39FA0B10-CD76-811C-5E4B-C7C41196B7E0}" dt="2022-11-05T19:48:08.831" v="153"/>
          <ac:spMkLst>
            <pc:docMk/>
            <pc:sldMk cId="1520855489" sldId="257"/>
            <ac:spMk id="43" creationId="{D2F5DFC2-1D12-4B94-8FB8-BAED0E21854C}"/>
          </ac:spMkLst>
        </pc:spChg>
        <pc:spChg chg="add del">
          <ac:chgData name="Jeanie Bailey" userId="S::jbaile6@gmu.edu::79730e93-28b5-4d5c-afdc-2c39865146ba" providerId="AD" clId="Web-{39FA0B10-CD76-811C-5E4B-C7C41196B7E0}" dt="2022-11-05T19:47:58.909" v="149"/>
          <ac:spMkLst>
            <pc:docMk/>
            <pc:sldMk cId="1520855489" sldId="257"/>
            <ac:spMk id="56" creationId="{43FCDA63-538C-4FB3-911D-7DF75B5993C9}"/>
          </ac:spMkLst>
        </pc:spChg>
        <pc:spChg chg="add del">
          <ac:chgData name="Jeanie Bailey" userId="S::jbaile6@gmu.edu::79730e93-28b5-4d5c-afdc-2c39865146ba" providerId="AD" clId="Web-{39FA0B10-CD76-811C-5E4B-C7C41196B7E0}" dt="2022-11-05T19:47:58.909" v="149"/>
          <ac:spMkLst>
            <pc:docMk/>
            <pc:sldMk cId="1520855489" sldId="257"/>
            <ac:spMk id="57" creationId="{C0F36B17-8009-453B-9C49-36A9D6F9D0EC}"/>
          </ac:spMkLst>
        </pc:spChg>
        <pc:spChg chg="add del">
          <ac:chgData name="Jeanie Bailey" userId="S::jbaile6@gmu.edu::79730e93-28b5-4d5c-afdc-2c39865146ba" providerId="AD" clId="Web-{39FA0B10-CD76-811C-5E4B-C7C41196B7E0}" dt="2022-11-05T19:48:05.331" v="151"/>
          <ac:spMkLst>
            <pc:docMk/>
            <pc:sldMk cId="1520855489" sldId="257"/>
            <ac:spMk id="59" creationId="{569212E3-0091-40E1-8B47-F35399CC161F}"/>
          </ac:spMkLst>
        </pc:spChg>
        <pc:spChg chg="add del">
          <ac:chgData name="Jeanie Bailey" userId="S::jbaile6@gmu.edu::79730e93-28b5-4d5c-afdc-2c39865146ba" providerId="AD" clId="Web-{39FA0B10-CD76-811C-5E4B-C7C41196B7E0}" dt="2022-11-05T19:48:05.331" v="151"/>
          <ac:spMkLst>
            <pc:docMk/>
            <pc:sldMk cId="1520855489" sldId="257"/>
            <ac:spMk id="60" creationId="{A5366777-CDAD-4264-AAA8-7B2ABD7C4FD3}"/>
          </ac:spMkLst>
        </pc:spChg>
        <pc:spChg chg="add del">
          <ac:chgData name="Jeanie Bailey" userId="S::jbaile6@gmu.edu::79730e93-28b5-4d5c-afdc-2c39865146ba" providerId="AD" clId="Web-{39FA0B10-CD76-811C-5E4B-C7C41196B7E0}" dt="2022-11-05T19:48:08.831" v="153"/>
          <ac:spMkLst>
            <pc:docMk/>
            <pc:sldMk cId="1520855489" sldId="257"/>
            <ac:spMk id="62" creationId="{B390109A-114B-41C4-BB15-2D07B6D3DAAB}"/>
          </ac:spMkLst>
        </pc:spChg>
        <pc:spChg chg="add del">
          <ac:chgData name="Jeanie Bailey" userId="S::jbaile6@gmu.edu::79730e93-28b5-4d5c-afdc-2c39865146ba" providerId="AD" clId="Web-{39FA0B10-CD76-811C-5E4B-C7C41196B7E0}" dt="2022-11-05T19:49:46.851" v="162"/>
          <ac:spMkLst>
            <pc:docMk/>
            <pc:sldMk cId="1520855489" sldId="257"/>
            <ac:spMk id="67" creationId="{2B566528-1B12-4246-9431-5C2D7D081168}"/>
          </ac:spMkLst>
        </pc:spChg>
        <pc:spChg chg="add del">
          <ac:chgData name="Jeanie Bailey" userId="S::jbaile6@gmu.edu::79730e93-28b5-4d5c-afdc-2c39865146ba" providerId="AD" clId="Web-{39FA0B10-CD76-811C-5E4B-C7C41196B7E0}" dt="2022-11-05T19:49:46.851" v="162"/>
          <ac:spMkLst>
            <pc:docMk/>
            <pc:sldMk cId="1520855489" sldId="257"/>
            <ac:spMk id="68" creationId="{2E80C965-DB6D-4F81-9E9E-B027384D0BD6}"/>
          </ac:spMkLst>
        </pc:spChg>
        <pc:spChg chg="add del">
          <ac:chgData name="Jeanie Bailey" userId="S::jbaile6@gmu.edu::79730e93-28b5-4d5c-afdc-2c39865146ba" providerId="AD" clId="Web-{39FA0B10-CD76-811C-5E4B-C7C41196B7E0}" dt="2022-11-05T19:49:46.851" v="162"/>
          <ac:spMkLst>
            <pc:docMk/>
            <pc:sldMk cId="1520855489" sldId="257"/>
            <ac:spMk id="69" creationId="{A580F890-B085-4E95-96AA-55AEBEC5CE6E}"/>
          </ac:spMkLst>
        </pc:spChg>
        <pc:spChg chg="add del">
          <ac:chgData name="Jeanie Bailey" userId="S::jbaile6@gmu.edu::79730e93-28b5-4d5c-afdc-2c39865146ba" providerId="AD" clId="Web-{39FA0B10-CD76-811C-5E4B-C7C41196B7E0}" dt="2022-11-05T19:49:46.851" v="162"/>
          <ac:spMkLst>
            <pc:docMk/>
            <pc:sldMk cId="1520855489" sldId="257"/>
            <ac:spMk id="70" creationId="{D3F51FEB-38FB-4F6C-9F7B-2F2AFAB65463}"/>
          </ac:spMkLst>
        </pc:spChg>
        <pc:spChg chg="add del">
          <ac:chgData name="Jeanie Bailey" userId="S::jbaile6@gmu.edu::79730e93-28b5-4d5c-afdc-2c39865146ba" providerId="AD" clId="Web-{39FA0B10-CD76-811C-5E4B-C7C41196B7E0}" dt="2022-11-05T19:49:39.601" v="159"/>
          <ac:spMkLst>
            <pc:docMk/>
            <pc:sldMk cId="1520855489" sldId="257"/>
            <ac:spMk id="75" creationId="{99CEE05D-F25C-4EC3-B527-D9C999E335CD}"/>
          </ac:spMkLst>
        </pc:spChg>
        <pc:spChg chg="add del">
          <ac:chgData name="Jeanie Bailey" userId="S::jbaile6@gmu.edu::79730e93-28b5-4d5c-afdc-2c39865146ba" providerId="AD" clId="Web-{39FA0B10-CD76-811C-5E4B-C7C41196B7E0}" dt="2022-11-05T19:49:39.601" v="159"/>
          <ac:spMkLst>
            <pc:docMk/>
            <pc:sldMk cId="1520855489" sldId="257"/>
            <ac:spMk id="77" creationId="{4F036726-0C05-446E-91C3-B986EBEA055E}"/>
          </ac:spMkLst>
        </pc:spChg>
        <pc:spChg chg="add del">
          <ac:chgData name="Jeanie Bailey" userId="S::jbaile6@gmu.edu::79730e93-28b5-4d5c-afdc-2c39865146ba" providerId="AD" clId="Web-{39FA0B10-CD76-811C-5E4B-C7C41196B7E0}" dt="2022-11-05T19:49:39.601" v="159"/>
          <ac:spMkLst>
            <pc:docMk/>
            <pc:sldMk cId="1520855489" sldId="257"/>
            <ac:spMk id="79" creationId="{A310ABCD-C34B-42D1-9BEB-47755A3EA36C}"/>
          </ac:spMkLst>
        </pc:spChg>
        <pc:spChg chg="add del">
          <ac:chgData name="Jeanie Bailey" userId="S::jbaile6@gmu.edu::79730e93-28b5-4d5c-afdc-2c39865146ba" providerId="AD" clId="Web-{39FA0B10-CD76-811C-5E4B-C7C41196B7E0}" dt="2022-11-05T19:49:39.601" v="159"/>
          <ac:spMkLst>
            <pc:docMk/>
            <pc:sldMk cId="1520855489" sldId="257"/>
            <ac:spMk id="81" creationId="{F38AB6A2-89F7-43B5-B608-50DFC740DEBF}"/>
          </ac:spMkLst>
        </pc:spChg>
        <pc:spChg chg="add del">
          <ac:chgData name="Jeanie Bailey" userId="S::jbaile6@gmu.edu::79730e93-28b5-4d5c-afdc-2c39865146ba" providerId="AD" clId="Web-{39FA0B10-CD76-811C-5E4B-C7C41196B7E0}" dt="2022-11-05T19:49:39.601" v="159"/>
          <ac:spMkLst>
            <pc:docMk/>
            <pc:sldMk cId="1520855489" sldId="257"/>
            <ac:spMk id="83" creationId="{06585B74-DAF6-470E-B2F3-B5530A709AAC}"/>
          </ac:spMkLst>
        </pc:spChg>
        <pc:spChg chg="add del">
          <ac:chgData name="Jeanie Bailey" userId="S::jbaile6@gmu.edu::79730e93-28b5-4d5c-afdc-2c39865146ba" providerId="AD" clId="Web-{39FA0B10-CD76-811C-5E4B-C7C41196B7E0}" dt="2022-11-05T19:49:39.601" v="159"/>
          <ac:spMkLst>
            <pc:docMk/>
            <pc:sldMk cId="1520855489" sldId="257"/>
            <ac:spMk id="85" creationId="{30BAD96F-CE2F-4682-99B8-0DD9E6AE2BED}"/>
          </ac:spMkLst>
        </pc:spChg>
        <pc:spChg chg="add del">
          <ac:chgData name="Jeanie Bailey" userId="S::jbaile6@gmu.edu::79730e93-28b5-4d5c-afdc-2c39865146ba" providerId="AD" clId="Web-{39FA0B10-CD76-811C-5E4B-C7C41196B7E0}" dt="2022-11-05T19:49:46.757" v="161"/>
          <ac:spMkLst>
            <pc:docMk/>
            <pc:sldMk cId="1520855489" sldId="257"/>
            <ac:spMk id="88" creationId="{5B779097-0D69-4290-BA87-1376821E4A30}"/>
          </ac:spMkLst>
        </pc:spChg>
        <pc:spChg chg="add del">
          <ac:chgData name="Jeanie Bailey" userId="S::jbaile6@gmu.edu::79730e93-28b5-4d5c-afdc-2c39865146ba" providerId="AD" clId="Web-{39FA0B10-CD76-811C-5E4B-C7C41196B7E0}" dt="2022-11-05T19:51:25.636" v="163"/>
          <ac:spMkLst>
            <pc:docMk/>
            <pc:sldMk cId="1520855489" sldId="257"/>
            <ac:spMk id="253" creationId="{5A0118C5-4F8D-4CF4-BADD-53FEACC6C42A}"/>
          </ac:spMkLst>
        </pc:spChg>
        <pc:spChg chg="add del">
          <ac:chgData name="Jeanie Bailey" userId="S::jbaile6@gmu.edu::79730e93-28b5-4d5c-afdc-2c39865146ba" providerId="AD" clId="Web-{39FA0B10-CD76-811C-5E4B-C7C41196B7E0}" dt="2022-11-05T19:51:25.636" v="163"/>
          <ac:spMkLst>
            <pc:docMk/>
            <pc:sldMk cId="1520855489" sldId="257"/>
            <ac:spMk id="254" creationId="{FFFEB18F-F81F-4CED-BE64-EB888A77C3B8}"/>
          </ac:spMkLst>
        </pc:spChg>
        <pc:spChg chg="add del mod">
          <ac:chgData name="Jeanie Bailey" userId="S::jbaile6@gmu.edu::79730e93-28b5-4d5c-afdc-2c39865146ba" providerId="AD" clId="Web-{39FA0B10-CD76-811C-5E4B-C7C41196B7E0}" dt="2022-11-05T19:54:58.286" v="180"/>
          <ac:spMkLst>
            <pc:docMk/>
            <pc:sldMk cId="1520855489" sldId="257"/>
            <ac:spMk id="292" creationId="{6A285E81-F1BE-B524-EAD3-1C2A489FA94D}"/>
          </ac:spMkLst>
        </pc:spChg>
        <pc:spChg chg="add mod">
          <ac:chgData name="Jeanie Bailey" userId="S::jbaile6@gmu.edu::79730e93-28b5-4d5c-afdc-2c39865146ba" providerId="AD" clId="Web-{39FA0B10-CD76-811C-5E4B-C7C41196B7E0}" dt="2022-11-05T19:55:55.866" v="189" actId="1076"/>
          <ac:spMkLst>
            <pc:docMk/>
            <pc:sldMk cId="1520855489" sldId="257"/>
            <ac:spMk id="347" creationId="{41578F86-84E5-3994-0D76-D4F48B5F5D39}"/>
          </ac:spMkLst>
        </pc:spChg>
        <pc:spChg chg="add mod">
          <ac:chgData name="Jeanie Bailey" userId="S::jbaile6@gmu.edu::79730e93-28b5-4d5c-afdc-2c39865146ba" providerId="AD" clId="Web-{39FA0B10-CD76-811C-5E4B-C7C41196B7E0}" dt="2022-11-05T19:56:20.371" v="195" actId="1076"/>
          <ac:spMkLst>
            <pc:docMk/>
            <pc:sldMk cId="1520855489" sldId="257"/>
            <ac:spMk id="366" creationId="{86552F2A-1E05-AC65-906D-EEBB2109D89F}"/>
          </ac:spMkLst>
        </pc:spChg>
        <pc:spChg chg="add mod">
          <ac:chgData name="Jeanie Bailey" userId="S::jbaile6@gmu.edu::79730e93-28b5-4d5c-afdc-2c39865146ba" providerId="AD" clId="Web-{39FA0B10-CD76-811C-5E4B-C7C41196B7E0}" dt="2022-11-05T19:56:41.513" v="202" actId="1076"/>
          <ac:spMkLst>
            <pc:docMk/>
            <pc:sldMk cId="1520855489" sldId="257"/>
            <ac:spMk id="385" creationId="{E27EE0A0-7B45-6659-0112-F47302CBDFFF}"/>
          </ac:spMkLst>
        </pc:spChg>
        <pc:spChg chg="add mod">
          <ac:chgData name="Jeanie Bailey" userId="S::jbaile6@gmu.edu::79730e93-28b5-4d5c-afdc-2c39865146ba" providerId="AD" clId="Web-{39FA0B10-CD76-811C-5E4B-C7C41196B7E0}" dt="2022-11-05T19:57:31.858" v="214" actId="1076"/>
          <ac:spMkLst>
            <pc:docMk/>
            <pc:sldMk cId="1520855489" sldId="257"/>
            <ac:spMk id="404" creationId="{944BB5CC-FAA3-2730-A362-7FE0425FE02C}"/>
          </ac:spMkLst>
        </pc:spChg>
        <pc:grpChg chg="add del">
          <ac:chgData name="Jeanie Bailey" userId="S::jbaile6@gmu.edu::79730e93-28b5-4d5c-afdc-2c39865146ba" providerId="AD" clId="Web-{39FA0B10-CD76-811C-5E4B-C7C41196B7E0}" dt="2022-11-05T19:48:08.863" v="154"/>
          <ac:grpSpMkLst>
            <pc:docMk/>
            <pc:sldMk cId="1520855489" sldId="257"/>
            <ac:grpSpMk id="14" creationId="{AE1C45F0-260A-458C-96ED-C1F6D2151219}"/>
          </ac:grpSpMkLst>
        </pc:grpChg>
        <pc:grpChg chg="add del">
          <ac:chgData name="Jeanie Bailey" userId="S::jbaile6@gmu.edu::79730e93-28b5-4d5c-afdc-2c39865146ba" providerId="AD" clId="Web-{39FA0B10-CD76-811C-5E4B-C7C41196B7E0}" dt="2022-11-05T19:47:55.143" v="147"/>
          <ac:grpSpMkLst>
            <pc:docMk/>
            <pc:sldMk cId="1520855489" sldId="257"/>
            <ac:grpSpMk id="36" creationId="{EBAD34AF-5414-49A5-AB75-F1CA854B3094}"/>
          </ac:grpSpMkLst>
        </pc:grpChg>
        <pc:grpChg chg="add del">
          <ac:chgData name="Jeanie Bailey" userId="S::jbaile6@gmu.edu::79730e93-28b5-4d5c-afdc-2c39865146ba" providerId="AD" clId="Web-{39FA0B10-CD76-811C-5E4B-C7C41196B7E0}" dt="2022-11-05T19:47:55.143" v="147"/>
          <ac:grpSpMkLst>
            <pc:docMk/>
            <pc:sldMk cId="1520855489" sldId="257"/>
            <ac:grpSpMk id="40" creationId="{A7058376-8680-4625-B783-C9F525147657}"/>
          </ac:grpSpMkLst>
        </pc:grpChg>
        <pc:grpChg chg="add del">
          <ac:chgData name="Jeanie Bailey" userId="S::jbaile6@gmu.edu::79730e93-28b5-4d5c-afdc-2c39865146ba" providerId="AD" clId="Web-{39FA0B10-CD76-811C-5E4B-C7C41196B7E0}" dt="2022-11-05T19:47:55.143" v="147"/>
          <ac:grpSpMkLst>
            <pc:docMk/>
            <pc:sldMk cId="1520855489" sldId="257"/>
            <ac:grpSpMk id="44" creationId="{6C6D9DC8-9EDB-48B2-8125-10F4D6B8995B}"/>
          </ac:grpSpMkLst>
        </pc:grpChg>
        <pc:grpChg chg="add del">
          <ac:chgData name="Jeanie Bailey" userId="S::jbaile6@gmu.edu::79730e93-28b5-4d5c-afdc-2c39865146ba" providerId="AD" clId="Web-{39FA0B10-CD76-811C-5E4B-C7C41196B7E0}" dt="2022-11-05T19:47:55.143" v="147"/>
          <ac:grpSpMkLst>
            <pc:docMk/>
            <pc:sldMk cId="1520855489" sldId="257"/>
            <ac:grpSpMk id="48" creationId="{BCE84650-6FAA-48DC-BB93-39BB42D85F57}"/>
          </ac:grpSpMkLst>
        </pc:grpChg>
        <pc:grpChg chg="add del">
          <ac:chgData name="Jeanie Bailey" userId="S::jbaile6@gmu.edu::79730e93-28b5-4d5c-afdc-2c39865146ba" providerId="AD" clId="Web-{39FA0B10-CD76-811C-5E4B-C7C41196B7E0}" dt="2022-11-05T19:47:55.143" v="147"/>
          <ac:grpSpMkLst>
            <pc:docMk/>
            <pc:sldMk cId="1520855489" sldId="257"/>
            <ac:grpSpMk id="52" creationId="{13E67C91-5B28-4AAD-881B-55AD0E00453B}"/>
          </ac:grpSpMkLst>
        </pc:grpChg>
        <pc:grpChg chg="add del">
          <ac:chgData name="Jeanie Bailey" userId="S::jbaile6@gmu.edu::79730e93-28b5-4d5c-afdc-2c39865146ba" providerId="AD" clId="Web-{39FA0B10-CD76-811C-5E4B-C7C41196B7E0}" dt="2022-11-05T19:48:08.831" v="153"/>
          <ac:grpSpMkLst>
            <pc:docMk/>
            <pc:sldMk cId="1520855489" sldId="257"/>
            <ac:grpSpMk id="63" creationId="{D8E8FD5C-E744-4247-8D7D-DB8C3DCF1085}"/>
          </ac:grpSpMkLst>
        </pc:grpChg>
        <pc:grpChg chg="add del">
          <ac:chgData name="Jeanie Bailey" userId="S::jbaile6@gmu.edu::79730e93-28b5-4d5c-afdc-2c39865146ba" providerId="AD" clId="Web-{39FA0B10-CD76-811C-5E4B-C7C41196B7E0}" dt="2022-11-05T19:49:46.757" v="161"/>
          <ac:grpSpMkLst>
            <pc:docMk/>
            <pc:sldMk cId="1520855489" sldId="257"/>
            <ac:grpSpMk id="89" creationId="{BCE84650-6FAA-48DC-BB93-39BB42D85F57}"/>
          </ac:grpSpMkLst>
        </pc:grpChg>
        <pc:grpChg chg="add del">
          <ac:chgData name="Jeanie Bailey" userId="S::jbaile6@gmu.edu::79730e93-28b5-4d5c-afdc-2c39865146ba" providerId="AD" clId="Web-{39FA0B10-CD76-811C-5E4B-C7C41196B7E0}" dt="2022-11-05T19:49:46.757" v="161"/>
          <ac:grpSpMkLst>
            <pc:docMk/>
            <pc:sldMk cId="1520855489" sldId="257"/>
            <ac:grpSpMk id="92" creationId="{EBAD34AF-5414-49A5-AB75-F1CA854B3094}"/>
          </ac:grpSpMkLst>
        </pc:grpChg>
        <pc:grpChg chg="add del">
          <ac:chgData name="Jeanie Bailey" userId="S::jbaile6@gmu.edu::79730e93-28b5-4d5c-afdc-2c39865146ba" providerId="AD" clId="Web-{39FA0B10-CD76-811C-5E4B-C7C41196B7E0}" dt="2022-11-05T19:49:46.757" v="161"/>
          <ac:grpSpMkLst>
            <pc:docMk/>
            <pc:sldMk cId="1520855489" sldId="257"/>
            <ac:grpSpMk id="93" creationId="{13E67C91-5B28-4AAD-881B-55AD0E00453B}"/>
          </ac:grpSpMkLst>
        </pc:grpChg>
        <pc:grpChg chg="add del">
          <ac:chgData name="Jeanie Bailey" userId="S::jbaile6@gmu.edu::79730e93-28b5-4d5c-afdc-2c39865146ba" providerId="AD" clId="Web-{39FA0B10-CD76-811C-5E4B-C7C41196B7E0}" dt="2022-11-05T19:49:46.757" v="161"/>
          <ac:grpSpMkLst>
            <pc:docMk/>
            <pc:sldMk cId="1520855489" sldId="257"/>
            <ac:grpSpMk id="97" creationId="{A7058376-8680-4625-B783-C9F525147657}"/>
          </ac:grpSpMkLst>
        </pc:grpChg>
        <pc:grpChg chg="add del">
          <ac:chgData name="Jeanie Bailey" userId="S::jbaile6@gmu.edu::79730e93-28b5-4d5c-afdc-2c39865146ba" providerId="AD" clId="Web-{39FA0B10-CD76-811C-5E4B-C7C41196B7E0}" dt="2022-11-05T19:49:46.757" v="161"/>
          <ac:grpSpMkLst>
            <pc:docMk/>
            <pc:sldMk cId="1520855489" sldId="257"/>
            <ac:grpSpMk id="99" creationId="{6C6D9DC8-9EDB-48B2-8125-10F4D6B8995B}"/>
          </ac:grpSpMkLst>
        </pc:grpChg>
        <pc:grpChg chg="add del">
          <ac:chgData name="Jeanie Bailey" userId="S::jbaile6@gmu.edu::79730e93-28b5-4d5c-afdc-2c39865146ba" providerId="AD" clId="Web-{39FA0B10-CD76-811C-5E4B-C7C41196B7E0}" dt="2022-11-05T19:51:25.636" v="163"/>
          <ac:grpSpMkLst>
            <pc:docMk/>
            <pc:sldMk cId="1520855489" sldId="257"/>
            <ac:grpSpMk id="255" creationId="{00E015F5-1A99-4E40-BC3D-7707802996B5}"/>
          </ac:grpSpMkLst>
        </pc:grpChg>
        <pc:grpChg chg="add del">
          <ac:chgData name="Jeanie Bailey" userId="S::jbaile6@gmu.edu::79730e93-28b5-4d5c-afdc-2c39865146ba" providerId="AD" clId="Web-{39FA0B10-CD76-811C-5E4B-C7C41196B7E0}" dt="2022-11-05T19:51:25.636" v="163"/>
          <ac:grpSpMkLst>
            <pc:docMk/>
            <pc:sldMk cId="1520855489" sldId="257"/>
            <ac:grpSpMk id="257" creationId="{5468B3A9-705E-43C3-A742-0619B0D8F2EE}"/>
          </ac:grpSpMkLst>
        </pc:grpChg>
        <pc:graphicFrameChg chg="add del mod ord modGraphic">
          <ac:chgData name="Jeanie Bailey" userId="S::jbaile6@gmu.edu::79730e93-28b5-4d5c-afdc-2c39865146ba" providerId="AD" clId="Web-{39FA0B10-CD76-811C-5E4B-C7C41196B7E0}" dt="2022-11-05T19:57:11.842" v="212"/>
          <ac:graphicFrameMkLst>
            <pc:docMk/>
            <pc:sldMk cId="1520855489" sldId="257"/>
            <ac:graphicFrameMk id="9" creationId="{A434C29E-B699-2AAD-ED9C-9F3E3E24843F}"/>
          </ac:graphicFrameMkLst>
        </pc:graphicFrameChg>
        <pc:picChg chg="add del mod ord">
          <ac:chgData name="Jeanie Bailey" userId="S::jbaile6@gmu.edu::79730e93-28b5-4d5c-afdc-2c39865146ba" providerId="AD" clId="Web-{39FA0B10-CD76-811C-5E4B-C7C41196B7E0}" dt="2022-11-05T19:45:21.028" v="135"/>
          <ac:picMkLst>
            <pc:docMk/>
            <pc:sldMk cId="1520855489" sldId="257"/>
            <ac:picMk id="4" creationId="{922A83E3-70CE-5852-46BF-CD76CB15C1D8}"/>
          </ac:picMkLst>
        </pc:picChg>
        <pc:picChg chg="add del mod">
          <ac:chgData name="Jeanie Bailey" userId="S::jbaile6@gmu.edu::79730e93-28b5-4d5c-afdc-2c39865146ba" providerId="AD" clId="Web-{39FA0B10-CD76-811C-5E4B-C7C41196B7E0}" dt="2022-11-05T19:45:19.528" v="134"/>
          <ac:picMkLst>
            <pc:docMk/>
            <pc:sldMk cId="1520855489" sldId="257"/>
            <ac:picMk id="5" creationId="{196E87BE-AE97-BF34-6215-731C98158E08}"/>
          </ac:picMkLst>
        </pc:picChg>
        <pc:picChg chg="add mod ord">
          <ac:chgData name="Jeanie Bailey" userId="S::jbaile6@gmu.edu::79730e93-28b5-4d5c-afdc-2c39865146ba" providerId="AD" clId="Web-{39FA0B10-CD76-811C-5E4B-C7C41196B7E0}" dt="2022-11-05T19:49:46.851" v="162"/>
          <ac:picMkLst>
            <pc:docMk/>
            <pc:sldMk cId="1520855489" sldId="257"/>
            <ac:picMk id="26" creationId="{13F883C2-4158-D6C6-F1AE-DCD66DDD34BA}"/>
          </ac:picMkLst>
        </pc:picChg>
        <pc:picChg chg="add mod ord">
          <ac:chgData name="Jeanie Bailey" userId="S::jbaile6@gmu.edu::79730e93-28b5-4d5c-afdc-2c39865146ba" providerId="AD" clId="Web-{39FA0B10-CD76-811C-5E4B-C7C41196B7E0}" dt="2022-11-05T19:49:46.851" v="162"/>
          <ac:picMkLst>
            <pc:docMk/>
            <pc:sldMk cId="1520855489" sldId="257"/>
            <ac:picMk id="27" creationId="{80B3A4D0-09CB-F6EC-4282-2C3C92348F26}"/>
          </ac:picMkLst>
        </pc:picChg>
        <pc:picChg chg="add mod ord">
          <ac:chgData name="Jeanie Bailey" userId="S::jbaile6@gmu.edu::79730e93-28b5-4d5c-afdc-2c39865146ba" providerId="AD" clId="Web-{39FA0B10-CD76-811C-5E4B-C7C41196B7E0}" dt="2022-11-05T19:58:17.548" v="217"/>
          <ac:picMkLst>
            <pc:docMk/>
            <pc:sldMk cId="1520855489" sldId="257"/>
            <ac:picMk id="28" creationId="{43FF5998-7FC0-CE4A-EDC3-0B1C3DA2988A}"/>
          </ac:picMkLst>
        </pc:picChg>
        <pc:picChg chg="add mod ord">
          <ac:chgData name="Jeanie Bailey" userId="S::jbaile6@gmu.edu::79730e93-28b5-4d5c-afdc-2c39865146ba" providerId="AD" clId="Web-{39FA0B10-CD76-811C-5E4B-C7C41196B7E0}" dt="2022-11-05T19:49:46.851" v="162"/>
          <ac:picMkLst>
            <pc:docMk/>
            <pc:sldMk cId="1520855489" sldId="257"/>
            <ac:picMk id="29" creationId="{C5B54606-F1EC-1295-CA21-67ACFAC7A3E5}"/>
          </ac:picMkLst>
        </pc:picChg>
        <pc:cxnChg chg="add del">
          <ac:chgData name="Jeanie Bailey" userId="S::jbaile6@gmu.edu::79730e93-28b5-4d5c-afdc-2c39865146ba" providerId="AD" clId="Web-{39FA0B10-CD76-811C-5E4B-C7C41196B7E0}" dt="2022-11-05T19:48:08.863" v="154"/>
          <ac:cxnSpMkLst>
            <pc:docMk/>
            <pc:sldMk cId="1520855489" sldId="257"/>
            <ac:cxnSpMk id="21" creationId="{6CF1BAF6-AD41-4082-B212-8A1F9A2E8779}"/>
          </ac:cxnSpMkLst>
        </pc:cxnChg>
      </pc:sldChg>
      <pc:sldMasterChg chg="del delSldLayout">
        <pc:chgData name="Jeanie Bailey" userId="S::jbaile6@gmu.edu::79730e93-28b5-4d5c-afdc-2c39865146ba" providerId="AD" clId="Web-{39FA0B10-CD76-811C-5E4B-C7C41196B7E0}" dt="2022-11-05T19:51:25.636" v="163"/>
        <pc:sldMasterMkLst>
          <pc:docMk/>
          <pc:sldMasterMk cId="2460954070" sldId="2147483660"/>
        </pc:sldMasterMkLst>
        <pc:sldLayoutChg chg="del">
          <pc:chgData name="Jeanie Bailey" userId="S::jbaile6@gmu.edu::79730e93-28b5-4d5c-afdc-2c39865146ba" providerId="AD" clId="Web-{39FA0B10-CD76-811C-5E4B-C7C41196B7E0}" dt="2022-11-05T19:51:25.636" v="163"/>
          <pc:sldLayoutMkLst>
            <pc:docMk/>
            <pc:sldMasterMk cId="2460954070" sldId="2147483660"/>
            <pc:sldLayoutMk cId="2385387890" sldId="2147483661"/>
          </pc:sldLayoutMkLst>
        </pc:sldLayoutChg>
        <pc:sldLayoutChg chg="del">
          <pc:chgData name="Jeanie Bailey" userId="S::jbaile6@gmu.edu::79730e93-28b5-4d5c-afdc-2c39865146ba" providerId="AD" clId="Web-{39FA0B10-CD76-811C-5E4B-C7C41196B7E0}" dt="2022-11-05T19:51:25.636" v="163"/>
          <pc:sldLayoutMkLst>
            <pc:docMk/>
            <pc:sldMasterMk cId="2460954070" sldId="2147483660"/>
            <pc:sldLayoutMk cId="949138452" sldId="2147483662"/>
          </pc:sldLayoutMkLst>
        </pc:sldLayoutChg>
        <pc:sldLayoutChg chg="del">
          <pc:chgData name="Jeanie Bailey" userId="S::jbaile6@gmu.edu::79730e93-28b5-4d5c-afdc-2c39865146ba" providerId="AD" clId="Web-{39FA0B10-CD76-811C-5E4B-C7C41196B7E0}" dt="2022-11-05T19:51:25.636" v="163"/>
          <pc:sldLayoutMkLst>
            <pc:docMk/>
            <pc:sldMasterMk cId="2460954070" sldId="2147483660"/>
            <pc:sldLayoutMk cId="2591524520" sldId="2147483663"/>
          </pc:sldLayoutMkLst>
        </pc:sldLayoutChg>
        <pc:sldLayoutChg chg="del">
          <pc:chgData name="Jeanie Bailey" userId="S::jbaile6@gmu.edu::79730e93-28b5-4d5c-afdc-2c39865146ba" providerId="AD" clId="Web-{39FA0B10-CD76-811C-5E4B-C7C41196B7E0}" dt="2022-11-05T19:51:25.636" v="163"/>
          <pc:sldLayoutMkLst>
            <pc:docMk/>
            <pc:sldMasterMk cId="2460954070" sldId="2147483660"/>
            <pc:sldLayoutMk cId="1203092039" sldId="2147483664"/>
          </pc:sldLayoutMkLst>
        </pc:sldLayoutChg>
        <pc:sldLayoutChg chg="del">
          <pc:chgData name="Jeanie Bailey" userId="S::jbaile6@gmu.edu::79730e93-28b5-4d5c-afdc-2c39865146ba" providerId="AD" clId="Web-{39FA0B10-CD76-811C-5E4B-C7C41196B7E0}" dt="2022-11-05T19:51:25.636" v="163"/>
          <pc:sldLayoutMkLst>
            <pc:docMk/>
            <pc:sldMasterMk cId="2460954070" sldId="2147483660"/>
            <pc:sldLayoutMk cId="3733172339" sldId="2147483665"/>
          </pc:sldLayoutMkLst>
        </pc:sldLayoutChg>
        <pc:sldLayoutChg chg="del">
          <pc:chgData name="Jeanie Bailey" userId="S::jbaile6@gmu.edu::79730e93-28b5-4d5c-afdc-2c39865146ba" providerId="AD" clId="Web-{39FA0B10-CD76-811C-5E4B-C7C41196B7E0}" dt="2022-11-05T19:51:25.636" v="163"/>
          <pc:sldLayoutMkLst>
            <pc:docMk/>
            <pc:sldMasterMk cId="2460954070" sldId="2147483660"/>
            <pc:sldLayoutMk cId="3210312558" sldId="2147483666"/>
          </pc:sldLayoutMkLst>
        </pc:sldLayoutChg>
        <pc:sldLayoutChg chg="del">
          <pc:chgData name="Jeanie Bailey" userId="S::jbaile6@gmu.edu::79730e93-28b5-4d5c-afdc-2c39865146ba" providerId="AD" clId="Web-{39FA0B10-CD76-811C-5E4B-C7C41196B7E0}" dt="2022-11-05T19:51:25.636" v="163"/>
          <pc:sldLayoutMkLst>
            <pc:docMk/>
            <pc:sldMasterMk cId="2460954070" sldId="2147483660"/>
            <pc:sldLayoutMk cId="3146388984" sldId="2147483667"/>
          </pc:sldLayoutMkLst>
        </pc:sldLayoutChg>
        <pc:sldLayoutChg chg="del">
          <pc:chgData name="Jeanie Bailey" userId="S::jbaile6@gmu.edu::79730e93-28b5-4d5c-afdc-2c39865146ba" providerId="AD" clId="Web-{39FA0B10-CD76-811C-5E4B-C7C41196B7E0}" dt="2022-11-05T19:51:25.636" v="163"/>
          <pc:sldLayoutMkLst>
            <pc:docMk/>
            <pc:sldMasterMk cId="2460954070" sldId="2147483660"/>
            <pc:sldLayoutMk cId="3171841454" sldId="2147483668"/>
          </pc:sldLayoutMkLst>
        </pc:sldLayoutChg>
        <pc:sldLayoutChg chg="del">
          <pc:chgData name="Jeanie Bailey" userId="S::jbaile6@gmu.edu::79730e93-28b5-4d5c-afdc-2c39865146ba" providerId="AD" clId="Web-{39FA0B10-CD76-811C-5E4B-C7C41196B7E0}" dt="2022-11-05T19:51:25.636" v="163"/>
          <pc:sldLayoutMkLst>
            <pc:docMk/>
            <pc:sldMasterMk cId="2460954070" sldId="2147483660"/>
            <pc:sldLayoutMk cId="1718958274" sldId="2147483669"/>
          </pc:sldLayoutMkLst>
        </pc:sldLayoutChg>
        <pc:sldLayoutChg chg="del">
          <pc:chgData name="Jeanie Bailey" userId="S::jbaile6@gmu.edu::79730e93-28b5-4d5c-afdc-2c39865146ba" providerId="AD" clId="Web-{39FA0B10-CD76-811C-5E4B-C7C41196B7E0}" dt="2022-11-05T19:51:25.636" v="163"/>
          <pc:sldLayoutMkLst>
            <pc:docMk/>
            <pc:sldMasterMk cId="2460954070" sldId="2147483660"/>
            <pc:sldLayoutMk cId="2202905451" sldId="2147483670"/>
          </pc:sldLayoutMkLst>
        </pc:sldLayoutChg>
        <pc:sldLayoutChg chg="del">
          <pc:chgData name="Jeanie Bailey" userId="S::jbaile6@gmu.edu::79730e93-28b5-4d5c-afdc-2c39865146ba" providerId="AD" clId="Web-{39FA0B10-CD76-811C-5E4B-C7C41196B7E0}" dt="2022-11-05T19:51:25.636" v="163"/>
          <pc:sldLayoutMkLst>
            <pc:docMk/>
            <pc:sldMasterMk cId="2460954070" sldId="2147483660"/>
            <pc:sldLayoutMk cId="3479445657" sldId="2147483671"/>
          </pc:sldLayoutMkLst>
        </pc:sldLayoutChg>
      </pc:sldMasterChg>
      <pc:sldMasterChg chg="add del addSldLayout delSldLayout modSldLayout">
        <pc:chgData name="Jeanie Bailey" userId="S::jbaile6@gmu.edu::79730e93-28b5-4d5c-afdc-2c39865146ba" providerId="AD" clId="Web-{39FA0B10-CD76-811C-5E4B-C7C41196B7E0}" dt="2022-11-05T19:57:55.313" v="215"/>
        <pc:sldMasterMkLst>
          <pc:docMk/>
          <pc:sldMasterMk cId="1985163098" sldId="2147483672"/>
        </pc:sldMasterMkLst>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2217811845" sldId="2147483673"/>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3235798095" sldId="2147483674"/>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3985994076" sldId="2147483675"/>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939387250" sldId="2147483676"/>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3852880376" sldId="2147483677"/>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622767023" sldId="2147483678"/>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3377141162" sldId="2147483679"/>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1080115539" sldId="2147483680"/>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1781612156" sldId="2147483681"/>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1273539574" sldId="2147483682"/>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105318787" sldId="2147483683"/>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2544402160" sldId="2147483684"/>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4049282698" sldId="2147483685"/>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3166695422" sldId="2147483686"/>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3366360691" sldId="2147483687"/>
          </pc:sldLayoutMkLst>
        </pc:sldLayoutChg>
        <pc:sldLayoutChg chg="add del mod replId">
          <pc:chgData name="Jeanie Bailey" userId="S::jbaile6@gmu.edu::79730e93-28b5-4d5c-afdc-2c39865146ba" providerId="AD" clId="Web-{39FA0B10-CD76-811C-5E4B-C7C41196B7E0}" dt="2022-11-05T19:57:55.313" v="215"/>
          <pc:sldLayoutMkLst>
            <pc:docMk/>
            <pc:sldMasterMk cId="1985163098" sldId="2147483672"/>
            <pc:sldLayoutMk cId="283761559" sldId="2147483688"/>
          </pc:sldLayoutMkLst>
        </pc:sldLayoutChg>
      </pc:sldMasterChg>
      <pc:sldMasterChg chg="add del addSldLayout delSldLayout modSldLayout">
        <pc:chgData name="Jeanie Bailey" userId="S::jbaile6@gmu.edu::79730e93-28b5-4d5c-afdc-2c39865146ba" providerId="AD" clId="Web-{39FA0B10-CD76-811C-5E4B-C7C41196B7E0}" dt="2022-11-05T19:59:46.411" v="223"/>
        <pc:sldMasterMkLst>
          <pc:docMk/>
          <pc:sldMasterMk cId="3815653773" sldId="2147483689"/>
        </pc:sldMasterMkLst>
        <pc:sldLayoutChg chg="add del mod replId">
          <pc:chgData name="Jeanie Bailey" userId="S::jbaile6@gmu.edu::79730e93-28b5-4d5c-afdc-2c39865146ba" providerId="AD" clId="Web-{39FA0B10-CD76-811C-5E4B-C7C41196B7E0}" dt="2022-11-05T19:59:46.411" v="223"/>
          <pc:sldLayoutMkLst>
            <pc:docMk/>
            <pc:sldMasterMk cId="3815653773" sldId="2147483689"/>
            <pc:sldLayoutMk cId="1930374394" sldId="2147483690"/>
          </pc:sldLayoutMkLst>
        </pc:sldLayoutChg>
        <pc:sldLayoutChg chg="add del mod replId">
          <pc:chgData name="Jeanie Bailey" userId="S::jbaile6@gmu.edu::79730e93-28b5-4d5c-afdc-2c39865146ba" providerId="AD" clId="Web-{39FA0B10-CD76-811C-5E4B-C7C41196B7E0}" dt="2022-11-05T19:59:46.411" v="223"/>
          <pc:sldLayoutMkLst>
            <pc:docMk/>
            <pc:sldMasterMk cId="3815653773" sldId="2147483689"/>
            <pc:sldLayoutMk cId="3545832344" sldId="2147483691"/>
          </pc:sldLayoutMkLst>
        </pc:sldLayoutChg>
        <pc:sldLayoutChg chg="add del mod replId">
          <pc:chgData name="Jeanie Bailey" userId="S::jbaile6@gmu.edu::79730e93-28b5-4d5c-afdc-2c39865146ba" providerId="AD" clId="Web-{39FA0B10-CD76-811C-5E4B-C7C41196B7E0}" dt="2022-11-05T19:59:46.411" v="223"/>
          <pc:sldLayoutMkLst>
            <pc:docMk/>
            <pc:sldMasterMk cId="3815653773" sldId="2147483689"/>
            <pc:sldLayoutMk cId="1385622994" sldId="2147483692"/>
          </pc:sldLayoutMkLst>
        </pc:sldLayoutChg>
        <pc:sldLayoutChg chg="add del mod replId">
          <pc:chgData name="Jeanie Bailey" userId="S::jbaile6@gmu.edu::79730e93-28b5-4d5c-afdc-2c39865146ba" providerId="AD" clId="Web-{39FA0B10-CD76-811C-5E4B-C7C41196B7E0}" dt="2022-11-05T19:59:46.411" v="223"/>
          <pc:sldLayoutMkLst>
            <pc:docMk/>
            <pc:sldMasterMk cId="3815653773" sldId="2147483689"/>
            <pc:sldLayoutMk cId="970362394" sldId="2147483693"/>
          </pc:sldLayoutMkLst>
        </pc:sldLayoutChg>
        <pc:sldLayoutChg chg="add del mod replId">
          <pc:chgData name="Jeanie Bailey" userId="S::jbaile6@gmu.edu::79730e93-28b5-4d5c-afdc-2c39865146ba" providerId="AD" clId="Web-{39FA0B10-CD76-811C-5E4B-C7C41196B7E0}" dt="2022-11-05T19:59:46.411" v="223"/>
          <pc:sldLayoutMkLst>
            <pc:docMk/>
            <pc:sldMasterMk cId="3815653773" sldId="2147483689"/>
            <pc:sldLayoutMk cId="1052618656" sldId="2147483694"/>
          </pc:sldLayoutMkLst>
        </pc:sldLayoutChg>
        <pc:sldLayoutChg chg="add del mod replId">
          <pc:chgData name="Jeanie Bailey" userId="S::jbaile6@gmu.edu::79730e93-28b5-4d5c-afdc-2c39865146ba" providerId="AD" clId="Web-{39FA0B10-CD76-811C-5E4B-C7C41196B7E0}" dt="2022-11-05T19:59:46.411" v="223"/>
          <pc:sldLayoutMkLst>
            <pc:docMk/>
            <pc:sldMasterMk cId="3815653773" sldId="2147483689"/>
            <pc:sldLayoutMk cId="4206093541" sldId="2147483695"/>
          </pc:sldLayoutMkLst>
        </pc:sldLayoutChg>
        <pc:sldLayoutChg chg="add del mod replId">
          <pc:chgData name="Jeanie Bailey" userId="S::jbaile6@gmu.edu::79730e93-28b5-4d5c-afdc-2c39865146ba" providerId="AD" clId="Web-{39FA0B10-CD76-811C-5E4B-C7C41196B7E0}" dt="2022-11-05T19:59:46.411" v="223"/>
          <pc:sldLayoutMkLst>
            <pc:docMk/>
            <pc:sldMasterMk cId="3815653773" sldId="2147483689"/>
            <pc:sldLayoutMk cId="2174802671" sldId="2147483696"/>
          </pc:sldLayoutMkLst>
        </pc:sldLayoutChg>
        <pc:sldLayoutChg chg="add del mod replId">
          <pc:chgData name="Jeanie Bailey" userId="S::jbaile6@gmu.edu::79730e93-28b5-4d5c-afdc-2c39865146ba" providerId="AD" clId="Web-{39FA0B10-CD76-811C-5E4B-C7C41196B7E0}" dt="2022-11-05T19:59:46.411" v="223"/>
          <pc:sldLayoutMkLst>
            <pc:docMk/>
            <pc:sldMasterMk cId="3815653773" sldId="2147483689"/>
            <pc:sldLayoutMk cId="1128767043" sldId="2147483697"/>
          </pc:sldLayoutMkLst>
        </pc:sldLayoutChg>
        <pc:sldLayoutChg chg="add del mod replId">
          <pc:chgData name="Jeanie Bailey" userId="S::jbaile6@gmu.edu::79730e93-28b5-4d5c-afdc-2c39865146ba" providerId="AD" clId="Web-{39FA0B10-CD76-811C-5E4B-C7C41196B7E0}" dt="2022-11-05T19:59:46.411" v="223"/>
          <pc:sldLayoutMkLst>
            <pc:docMk/>
            <pc:sldMasterMk cId="3815653773" sldId="2147483689"/>
            <pc:sldLayoutMk cId="330482940" sldId="2147483698"/>
          </pc:sldLayoutMkLst>
        </pc:sldLayoutChg>
        <pc:sldLayoutChg chg="add del mod replId">
          <pc:chgData name="Jeanie Bailey" userId="S::jbaile6@gmu.edu::79730e93-28b5-4d5c-afdc-2c39865146ba" providerId="AD" clId="Web-{39FA0B10-CD76-811C-5E4B-C7C41196B7E0}" dt="2022-11-05T19:59:46.411" v="223"/>
          <pc:sldLayoutMkLst>
            <pc:docMk/>
            <pc:sldMasterMk cId="3815653773" sldId="2147483689"/>
            <pc:sldLayoutMk cId="1901132153" sldId="2147483699"/>
          </pc:sldLayoutMkLst>
        </pc:sldLayoutChg>
        <pc:sldLayoutChg chg="add del mod replId">
          <pc:chgData name="Jeanie Bailey" userId="S::jbaile6@gmu.edu::79730e93-28b5-4d5c-afdc-2c39865146ba" providerId="AD" clId="Web-{39FA0B10-CD76-811C-5E4B-C7C41196B7E0}" dt="2022-11-05T19:59:46.411" v="223"/>
          <pc:sldLayoutMkLst>
            <pc:docMk/>
            <pc:sldMasterMk cId="3815653773" sldId="2147483689"/>
            <pc:sldLayoutMk cId="3779223827" sldId="2147483700"/>
          </pc:sldLayoutMkLst>
        </pc:sldLayoutChg>
      </pc:sldMasterChg>
      <pc:sldMasterChg chg="add del addSldLayout delSldLayout modSldLayout">
        <pc:chgData name="Jeanie Bailey" userId="S::jbaile6@gmu.edu::79730e93-28b5-4d5c-afdc-2c39865146ba" providerId="AD" clId="Web-{39FA0B10-CD76-811C-5E4B-C7C41196B7E0}" dt="2022-11-05T20:00:28.726" v="224"/>
        <pc:sldMasterMkLst>
          <pc:docMk/>
          <pc:sldMasterMk cId="1892761478" sldId="2147483701"/>
        </pc:sldMasterMkLst>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738374325" sldId="2147483702"/>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3980089062" sldId="2147483703"/>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3548408691" sldId="2147483704"/>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2047938308" sldId="2147483705"/>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1220419372" sldId="2147483706"/>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3878719299" sldId="2147483707"/>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2073874635" sldId="2147483708"/>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760523911" sldId="2147483709"/>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8844832" sldId="2147483710"/>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389627114" sldId="2147483711"/>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4255535886" sldId="2147483712"/>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1510008785" sldId="2147483713"/>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1412531143" sldId="2147483714"/>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1978429802" sldId="2147483715"/>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890013572" sldId="2147483716"/>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3259372714" sldId="2147483717"/>
          </pc:sldLayoutMkLst>
        </pc:sldLayoutChg>
        <pc:sldLayoutChg chg="add del mod replId">
          <pc:chgData name="Jeanie Bailey" userId="S::jbaile6@gmu.edu::79730e93-28b5-4d5c-afdc-2c39865146ba" providerId="AD" clId="Web-{39FA0B10-CD76-811C-5E4B-C7C41196B7E0}" dt="2022-11-05T20:00:28.726" v="224"/>
          <pc:sldLayoutMkLst>
            <pc:docMk/>
            <pc:sldMasterMk cId="1892761478" sldId="2147483701"/>
            <pc:sldLayoutMk cId="2157003825" sldId="2147483718"/>
          </pc:sldLayoutMkLst>
        </pc:sldLayoutChg>
      </pc:sldMasterChg>
      <pc:sldMasterChg chg="add del addSldLayout delSldLayout modSldLayout">
        <pc:chgData name="Jeanie Bailey" userId="S::jbaile6@gmu.edu::79730e93-28b5-4d5c-afdc-2c39865146ba" providerId="AD" clId="Web-{39FA0B10-CD76-811C-5E4B-C7C41196B7E0}" dt="2022-11-05T20:02:16.746" v="248"/>
        <pc:sldMasterMkLst>
          <pc:docMk/>
          <pc:sldMasterMk cId="2678691249" sldId="2147483719"/>
        </pc:sldMasterMkLst>
        <pc:sldLayoutChg chg="add del mod replId">
          <pc:chgData name="Jeanie Bailey" userId="S::jbaile6@gmu.edu::79730e93-28b5-4d5c-afdc-2c39865146ba" providerId="AD" clId="Web-{39FA0B10-CD76-811C-5E4B-C7C41196B7E0}" dt="2022-11-05T20:02:16.746" v="248"/>
          <pc:sldLayoutMkLst>
            <pc:docMk/>
            <pc:sldMasterMk cId="2678691249" sldId="2147483719"/>
            <pc:sldLayoutMk cId="435020198" sldId="2147483720"/>
          </pc:sldLayoutMkLst>
        </pc:sldLayoutChg>
        <pc:sldLayoutChg chg="add del mod replId">
          <pc:chgData name="Jeanie Bailey" userId="S::jbaile6@gmu.edu::79730e93-28b5-4d5c-afdc-2c39865146ba" providerId="AD" clId="Web-{39FA0B10-CD76-811C-5E4B-C7C41196B7E0}" dt="2022-11-05T20:02:16.746" v="248"/>
          <pc:sldLayoutMkLst>
            <pc:docMk/>
            <pc:sldMasterMk cId="2678691249" sldId="2147483719"/>
            <pc:sldLayoutMk cId="3415303387" sldId="2147483721"/>
          </pc:sldLayoutMkLst>
        </pc:sldLayoutChg>
        <pc:sldLayoutChg chg="add del mod replId">
          <pc:chgData name="Jeanie Bailey" userId="S::jbaile6@gmu.edu::79730e93-28b5-4d5c-afdc-2c39865146ba" providerId="AD" clId="Web-{39FA0B10-CD76-811C-5E4B-C7C41196B7E0}" dt="2022-11-05T20:02:16.746" v="248"/>
          <pc:sldLayoutMkLst>
            <pc:docMk/>
            <pc:sldMasterMk cId="2678691249" sldId="2147483719"/>
            <pc:sldLayoutMk cId="4248497256" sldId="2147483722"/>
          </pc:sldLayoutMkLst>
        </pc:sldLayoutChg>
        <pc:sldLayoutChg chg="add del mod replId">
          <pc:chgData name="Jeanie Bailey" userId="S::jbaile6@gmu.edu::79730e93-28b5-4d5c-afdc-2c39865146ba" providerId="AD" clId="Web-{39FA0B10-CD76-811C-5E4B-C7C41196B7E0}" dt="2022-11-05T20:02:16.746" v="248"/>
          <pc:sldLayoutMkLst>
            <pc:docMk/>
            <pc:sldMasterMk cId="2678691249" sldId="2147483719"/>
            <pc:sldLayoutMk cId="2940154004" sldId="2147483723"/>
          </pc:sldLayoutMkLst>
        </pc:sldLayoutChg>
        <pc:sldLayoutChg chg="add del mod replId">
          <pc:chgData name="Jeanie Bailey" userId="S::jbaile6@gmu.edu::79730e93-28b5-4d5c-afdc-2c39865146ba" providerId="AD" clId="Web-{39FA0B10-CD76-811C-5E4B-C7C41196B7E0}" dt="2022-11-05T20:02:16.746" v="248"/>
          <pc:sldLayoutMkLst>
            <pc:docMk/>
            <pc:sldMasterMk cId="2678691249" sldId="2147483719"/>
            <pc:sldLayoutMk cId="2589625813" sldId="2147483724"/>
          </pc:sldLayoutMkLst>
        </pc:sldLayoutChg>
        <pc:sldLayoutChg chg="add del mod replId">
          <pc:chgData name="Jeanie Bailey" userId="S::jbaile6@gmu.edu::79730e93-28b5-4d5c-afdc-2c39865146ba" providerId="AD" clId="Web-{39FA0B10-CD76-811C-5E4B-C7C41196B7E0}" dt="2022-11-05T20:02:16.746" v="248"/>
          <pc:sldLayoutMkLst>
            <pc:docMk/>
            <pc:sldMasterMk cId="2678691249" sldId="2147483719"/>
            <pc:sldLayoutMk cId="2586527774" sldId="2147483725"/>
          </pc:sldLayoutMkLst>
        </pc:sldLayoutChg>
        <pc:sldLayoutChg chg="add del mod replId">
          <pc:chgData name="Jeanie Bailey" userId="S::jbaile6@gmu.edu::79730e93-28b5-4d5c-afdc-2c39865146ba" providerId="AD" clId="Web-{39FA0B10-CD76-811C-5E4B-C7C41196B7E0}" dt="2022-11-05T20:02:16.746" v="248"/>
          <pc:sldLayoutMkLst>
            <pc:docMk/>
            <pc:sldMasterMk cId="2678691249" sldId="2147483719"/>
            <pc:sldLayoutMk cId="2553059197" sldId="2147483726"/>
          </pc:sldLayoutMkLst>
        </pc:sldLayoutChg>
        <pc:sldLayoutChg chg="add del mod replId">
          <pc:chgData name="Jeanie Bailey" userId="S::jbaile6@gmu.edu::79730e93-28b5-4d5c-afdc-2c39865146ba" providerId="AD" clId="Web-{39FA0B10-CD76-811C-5E4B-C7C41196B7E0}" dt="2022-11-05T20:02:16.746" v="248"/>
          <pc:sldLayoutMkLst>
            <pc:docMk/>
            <pc:sldMasterMk cId="2678691249" sldId="2147483719"/>
            <pc:sldLayoutMk cId="794213306" sldId="2147483727"/>
          </pc:sldLayoutMkLst>
        </pc:sldLayoutChg>
        <pc:sldLayoutChg chg="add del mod replId">
          <pc:chgData name="Jeanie Bailey" userId="S::jbaile6@gmu.edu::79730e93-28b5-4d5c-afdc-2c39865146ba" providerId="AD" clId="Web-{39FA0B10-CD76-811C-5E4B-C7C41196B7E0}" dt="2022-11-05T20:02:16.746" v="248"/>
          <pc:sldLayoutMkLst>
            <pc:docMk/>
            <pc:sldMasterMk cId="2678691249" sldId="2147483719"/>
            <pc:sldLayoutMk cId="735963831" sldId="2147483728"/>
          </pc:sldLayoutMkLst>
        </pc:sldLayoutChg>
        <pc:sldLayoutChg chg="add del mod replId">
          <pc:chgData name="Jeanie Bailey" userId="S::jbaile6@gmu.edu::79730e93-28b5-4d5c-afdc-2c39865146ba" providerId="AD" clId="Web-{39FA0B10-CD76-811C-5E4B-C7C41196B7E0}" dt="2022-11-05T20:02:16.746" v="248"/>
          <pc:sldLayoutMkLst>
            <pc:docMk/>
            <pc:sldMasterMk cId="2678691249" sldId="2147483719"/>
            <pc:sldLayoutMk cId="1967397462" sldId="2147483729"/>
          </pc:sldLayoutMkLst>
        </pc:sldLayoutChg>
        <pc:sldLayoutChg chg="add del mod replId">
          <pc:chgData name="Jeanie Bailey" userId="S::jbaile6@gmu.edu::79730e93-28b5-4d5c-afdc-2c39865146ba" providerId="AD" clId="Web-{39FA0B10-CD76-811C-5E4B-C7C41196B7E0}" dt="2022-11-05T20:02:16.746" v="248"/>
          <pc:sldLayoutMkLst>
            <pc:docMk/>
            <pc:sldMasterMk cId="2678691249" sldId="2147483719"/>
            <pc:sldLayoutMk cId="3362481123" sldId="2147483730"/>
          </pc:sldLayoutMkLst>
        </pc:sldLayoutChg>
      </pc:sldMasterChg>
      <pc:sldMasterChg chg="add del addSldLayout delSldLayout modSldLayout">
        <pc:chgData name="Jeanie Bailey" userId="S::jbaile6@gmu.edu::79730e93-28b5-4d5c-afdc-2c39865146ba" providerId="AD" clId="Web-{39FA0B10-CD76-811C-5E4B-C7C41196B7E0}" dt="2022-11-05T20:02:20.902" v="249"/>
        <pc:sldMasterMkLst>
          <pc:docMk/>
          <pc:sldMasterMk cId="860809331" sldId="2147483731"/>
        </pc:sldMasterMkLst>
        <pc:sldLayoutChg chg="add del mod replId">
          <pc:chgData name="Jeanie Bailey" userId="S::jbaile6@gmu.edu::79730e93-28b5-4d5c-afdc-2c39865146ba" providerId="AD" clId="Web-{39FA0B10-CD76-811C-5E4B-C7C41196B7E0}" dt="2022-11-05T20:02:20.902" v="249"/>
          <pc:sldLayoutMkLst>
            <pc:docMk/>
            <pc:sldMasterMk cId="860809331" sldId="2147483731"/>
            <pc:sldLayoutMk cId="3514460632" sldId="2147483732"/>
          </pc:sldLayoutMkLst>
        </pc:sldLayoutChg>
        <pc:sldLayoutChg chg="add del mod replId">
          <pc:chgData name="Jeanie Bailey" userId="S::jbaile6@gmu.edu::79730e93-28b5-4d5c-afdc-2c39865146ba" providerId="AD" clId="Web-{39FA0B10-CD76-811C-5E4B-C7C41196B7E0}" dt="2022-11-05T20:02:20.902" v="249"/>
          <pc:sldLayoutMkLst>
            <pc:docMk/>
            <pc:sldMasterMk cId="860809331" sldId="2147483731"/>
            <pc:sldLayoutMk cId="1166909271" sldId="2147483733"/>
          </pc:sldLayoutMkLst>
        </pc:sldLayoutChg>
        <pc:sldLayoutChg chg="add del mod replId">
          <pc:chgData name="Jeanie Bailey" userId="S::jbaile6@gmu.edu::79730e93-28b5-4d5c-afdc-2c39865146ba" providerId="AD" clId="Web-{39FA0B10-CD76-811C-5E4B-C7C41196B7E0}" dt="2022-11-05T20:02:20.902" v="249"/>
          <pc:sldLayoutMkLst>
            <pc:docMk/>
            <pc:sldMasterMk cId="860809331" sldId="2147483731"/>
            <pc:sldLayoutMk cId="3049304548" sldId="2147483734"/>
          </pc:sldLayoutMkLst>
        </pc:sldLayoutChg>
        <pc:sldLayoutChg chg="add del mod replId">
          <pc:chgData name="Jeanie Bailey" userId="S::jbaile6@gmu.edu::79730e93-28b5-4d5c-afdc-2c39865146ba" providerId="AD" clId="Web-{39FA0B10-CD76-811C-5E4B-C7C41196B7E0}" dt="2022-11-05T20:02:20.902" v="249"/>
          <pc:sldLayoutMkLst>
            <pc:docMk/>
            <pc:sldMasterMk cId="860809331" sldId="2147483731"/>
            <pc:sldLayoutMk cId="3898095105" sldId="2147483735"/>
          </pc:sldLayoutMkLst>
        </pc:sldLayoutChg>
        <pc:sldLayoutChg chg="add del mod replId">
          <pc:chgData name="Jeanie Bailey" userId="S::jbaile6@gmu.edu::79730e93-28b5-4d5c-afdc-2c39865146ba" providerId="AD" clId="Web-{39FA0B10-CD76-811C-5E4B-C7C41196B7E0}" dt="2022-11-05T20:02:20.902" v="249"/>
          <pc:sldLayoutMkLst>
            <pc:docMk/>
            <pc:sldMasterMk cId="860809331" sldId="2147483731"/>
            <pc:sldLayoutMk cId="1257868514" sldId="2147483736"/>
          </pc:sldLayoutMkLst>
        </pc:sldLayoutChg>
        <pc:sldLayoutChg chg="add del mod replId">
          <pc:chgData name="Jeanie Bailey" userId="S::jbaile6@gmu.edu::79730e93-28b5-4d5c-afdc-2c39865146ba" providerId="AD" clId="Web-{39FA0B10-CD76-811C-5E4B-C7C41196B7E0}" dt="2022-11-05T20:02:20.902" v="249"/>
          <pc:sldLayoutMkLst>
            <pc:docMk/>
            <pc:sldMasterMk cId="860809331" sldId="2147483731"/>
            <pc:sldLayoutMk cId="2606403748" sldId="2147483737"/>
          </pc:sldLayoutMkLst>
        </pc:sldLayoutChg>
        <pc:sldLayoutChg chg="add del mod replId">
          <pc:chgData name="Jeanie Bailey" userId="S::jbaile6@gmu.edu::79730e93-28b5-4d5c-afdc-2c39865146ba" providerId="AD" clId="Web-{39FA0B10-CD76-811C-5E4B-C7C41196B7E0}" dt="2022-11-05T20:02:20.902" v="249"/>
          <pc:sldLayoutMkLst>
            <pc:docMk/>
            <pc:sldMasterMk cId="860809331" sldId="2147483731"/>
            <pc:sldLayoutMk cId="3768109749" sldId="2147483738"/>
          </pc:sldLayoutMkLst>
        </pc:sldLayoutChg>
        <pc:sldLayoutChg chg="add del mod replId">
          <pc:chgData name="Jeanie Bailey" userId="S::jbaile6@gmu.edu::79730e93-28b5-4d5c-afdc-2c39865146ba" providerId="AD" clId="Web-{39FA0B10-CD76-811C-5E4B-C7C41196B7E0}" dt="2022-11-05T20:02:20.902" v="249"/>
          <pc:sldLayoutMkLst>
            <pc:docMk/>
            <pc:sldMasterMk cId="860809331" sldId="2147483731"/>
            <pc:sldLayoutMk cId="648693148" sldId="2147483739"/>
          </pc:sldLayoutMkLst>
        </pc:sldLayoutChg>
        <pc:sldLayoutChg chg="add del mod replId">
          <pc:chgData name="Jeanie Bailey" userId="S::jbaile6@gmu.edu::79730e93-28b5-4d5c-afdc-2c39865146ba" providerId="AD" clId="Web-{39FA0B10-CD76-811C-5E4B-C7C41196B7E0}" dt="2022-11-05T20:02:20.902" v="249"/>
          <pc:sldLayoutMkLst>
            <pc:docMk/>
            <pc:sldMasterMk cId="860809331" sldId="2147483731"/>
            <pc:sldLayoutMk cId="3179349854" sldId="2147483740"/>
          </pc:sldLayoutMkLst>
        </pc:sldLayoutChg>
        <pc:sldLayoutChg chg="add del mod replId">
          <pc:chgData name="Jeanie Bailey" userId="S::jbaile6@gmu.edu::79730e93-28b5-4d5c-afdc-2c39865146ba" providerId="AD" clId="Web-{39FA0B10-CD76-811C-5E4B-C7C41196B7E0}" dt="2022-11-05T20:02:20.902" v="249"/>
          <pc:sldLayoutMkLst>
            <pc:docMk/>
            <pc:sldMasterMk cId="860809331" sldId="2147483731"/>
            <pc:sldLayoutMk cId="1327553140" sldId="2147483741"/>
          </pc:sldLayoutMkLst>
        </pc:sldLayoutChg>
        <pc:sldLayoutChg chg="add del mod replId">
          <pc:chgData name="Jeanie Bailey" userId="S::jbaile6@gmu.edu::79730e93-28b5-4d5c-afdc-2c39865146ba" providerId="AD" clId="Web-{39FA0B10-CD76-811C-5E4B-C7C41196B7E0}" dt="2022-11-05T20:02:20.902" v="249"/>
          <pc:sldLayoutMkLst>
            <pc:docMk/>
            <pc:sldMasterMk cId="860809331" sldId="2147483731"/>
            <pc:sldLayoutMk cId="569122560" sldId="2147483742"/>
          </pc:sldLayoutMkLst>
        </pc:sldLayoutChg>
      </pc:sldMasterChg>
      <pc:sldMasterChg chg="add del addSldLayout delSldLayout modSldLayout">
        <pc:chgData name="Jeanie Bailey" userId="S::jbaile6@gmu.edu::79730e93-28b5-4d5c-afdc-2c39865146ba" providerId="AD" clId="Web-{39FA0B10-CD76-811C-5E4B-C7C41196B7E0}" dt="2022-11-05T20:02:25.418" v="250"/>
        <pc:sldMasterMkLst>
          <pc:docMk/>
          <pc:sldMasterMk cId="578568208" sldId="2147483743"/>
        </pc:sldMasterMkLst>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2194176839" sldId="2147483744"/>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2672869215" sldId="2147483745"/>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1483050889" sldId="2147483746"/>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242140622" sldId="2147483747"/>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788044435" sldId="2147483748"/>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1042889964" sldId="2147483749"/>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1186134697" sldId="2147483750"/>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339065769" sldId="2147483751"/>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303675490" sldId="2147483752"/>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1044271167" sldId="2147483753"/>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4101809858" sldId="2147483754"/>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1304557879" sldId="2147483755"/>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455781919" sldId="2147483756"/>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1803021232" sldId="2147483757"/>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307643480" sldId="2147483758"/>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3628839414" sldId="2147483759"/>
          </pc:sldLayoutMkLst>
        </pc:sldLayoutChg>
        <pc:sldLayoutChg chg="add del mod replId">
          <pc:chgData name="Jeanie Bailey" userId="S::jbaile6@gmu.edu::79730e93-28b5-4d5c-afdc-2c39865146ba" providerId="AD" clId="Web-{39FA0B10-CD76-811C-5E4B-C7C41196B7E0}" dt="2022-11-05T20:02:25.418" v="250"/>
          <pc:sldLayoutMkLst>
            <pc:docMk/>
            <pc:sldMasterMk cId="578568208" sldId="2147483743"/>
            <pc:sldLayoutMk cId="982211802" sldId="2147483760"/>
          </pc:sldLayoutMkLst>
        </pc:sldLayoutChg>
      </pc:sldMasterChg>
      <pc:sldMasterChg chg="add del addSldLayout delSldLayout modSldLayout">
        <pc:chgData name="Jeanie Bailey" userId="S::jbaile6@gmu.edu::79730e93-28b5-4d5c-afdc-2c39865146ba" providerId="AD" clId="Web-{39FA0B10-CD76-811C-5E4B-C7C41196B7E0}" dt="2022-11-05T20:03:09.326" v="255"/>
        <pc:sldMasterMkLst>
          <pc:docMk/>
          <pc:sldMasterMk cId="529943479" sldId="2147483761"/>
        </pc:sldMasterMkLst>
        <pc:sldLayoutChg chg="add del mod replId">
          <pc:chgData name="Jeanie Bailey" userId="S::jbaile6@gmu.edu::79730e93-28b5-4d5c-afdc-2c39865146ba" providerId="AD" clId="Web-{39FA0B10-CD76-811C-5E4B-C7C41196B7E0}" dt="2022-11-05T20:03:09.326" v="255"/>
          <pc:sldLayoutMkLst>
            <pc:docMk/>
            <pc:sldMasterMk cId="529943479" sldId="2147483761"/>
            <pc:sldLayoutMk cId="589464000" sldId="2147483762"/>
          </pc:sldLayoutMkLst>
        </pc:sldLayoutChg>
        <pc:sldLayoutChg chg="add del mod replId">
          <pc:chgData name="Jeanie Bailey" userId="S::jbaile6@gmu.edu::79730e93-28b5-4d5c-afdc-2c39865146ba" providerId="AD" clId="Web-{39FA0B10-CD76-811C-5E4B-C7C41196B7E0}" dt="2022-11-05T20:03:09.326" v="255"/>
          <pc:sldLayoutMkLst>
            <pc:docMk/>
            <pc:sldMasterMk cId="529943479" sldId="2147483761"/>
            <pc:sldLayoutMk cId="3652275415" sldId="2147483763"/>
          </pc:sldLayoutMkLst>
        </pc:sldLayoutChg>
        <pc:sldLayoutChg chg="add del mod replId">
          <pc:chgData name="Jeanie Bailey" userId="S::jbaile6@gmu.edu::79730e93-28b5-4d5c-afdc-2c39865146ba" providerId="AD" clId="Web-{39FA0B10-CD76-811C-5E4B-C7C41196B7E0}" dt="2022-11-05T20:03:09.326" v="255"/>
          <pc:sldLayoutMkLst>
            <pc:docMk/>
            <pc:sldMasterMk cId="529943479" sldId="2147483761"/>
            <pc:sldLayoutMk cId="1345634323" sldId="2147483764"/>
          </pc:sldLayoutMkLst>
        </pc:sldLayoutChg>
        <pc:sldLayoutChg chg="add del mod replId">
          <pc:chgData name="Jeanie Bailey" userId="S::jbaile6@gmu.edu::79730e93-28b5-4d5c-afdc-2c39865146ba" providerId="AD" clId="Web-{39FA0B10-CD76-811C-5E4B-C7C41196B7E0}" dt="2022-11-05T20:03:09.326" v="255"/>
          <pc:sldLayoutMkLst>
            <pc:docMk/>
            <pc:sldMasterMk cId="529943479" sldId="2147483761"/>
            <pc:sldLayoutMk cId="1088231748" sldId="2147483765"/>
          </pc:sldLayoutMkLst>
        </pc:sldLayoutChg>
        <pc:sldLayoutChg chg="add del mod replId">
          <pc:chgData name="Jeanie Bailey" userId="S::jbaile6@gmu.edu::79730e93-28b5-4d5c-afdc-2c39865146ba" providerId="AD" clId="Web-{39FA0B10-CD76-811C-5E4B-C7C41196B7E0}" dt="2022-11-05T20:03:09.326" v="255"/>
          <pc:sldLayoutMkLst>
            <pc:docMk/>
            <pc:sldMasterMk cId="529943479" sldId="2147483761"/>
            <pc:sldLayoutMk cId="3627115942" sldId="2147483766"/>
          </pc:sldLayoutMkLst>
        </pc:sldLayoutChg>
        <pc:sldLayoutChg chg="add del mod replId">
          <pc:chgData name="Jeanie Bailey" userId="S::jbaile6@gmu.edu::79730e93-28b5-4d5c-afdc-2c39865146ba" providerId="AD" clId="Web-{39FA0B10-CD76-811C-5E4B-C7C41196B7E0}" dt="2022-11-05T20:03:09.326" v="255"/>
          <pc:sldLayoutMkLst>
            <pc:docMk/>
            <pc:sldMasterMk cId="529943479" sldId="2147483761"/>
            <pc:sldLayoutMk cId="4161557813" sldId="2147483767"/>
          </pc:sldLayoutMkLst>
        </pc:sldLayoutChg>
        <pc:sldLayoutChg chg="add del mod replId">
          <pc:chgData name="Jeanie Bailey" userId="S::jbaile6@gmu.edu::79730e93-28b5-4d5c-afdc-2c39865146ba" providerId="AD" clId="Web-{39FA0B10-CD76-811C-5E4B-C7C41196B7E0}" dt="2022-11-05T20:03:09.326" v="255"/>
          <pc:sldLayoutMkLst>
            <pc:docMk/>
            <pc:sldMasterMk cId="529943479" sldId="2147483761"/>
            <pc:sldLayoutMk cId="2187521018" sldId="2147483768"/>
          </pc:sldLayoutMkLst>
        </pc:sldLayoutChg>
        <pc:sldLayoutChg chg="add del mod replId">
          <pc:chgData name="Jeanie Bailey" userId="S::jbaile6@gmu.edu::79730e93-28b5-4d5c-afdc-2c39865146ba" providerId="AD" clId="Web-{39FA0B10-CD76-811C-5E4B-C7C41196B7E0}" dt="2022-11-05T20:03:09.326" v="255"/>
          <pc:sldLayoutMkLst>
            <pc:docMk/>
            <pc:sldMasterMk cId="529943479" sldId="2147483761"/>
            <pc:sldLayoutMk cId="3093066833" sldId="2147483769"/>
          </pc:sldLayoutMkLst>
        </pc:sldLayoutChg>
        <pc:sldLayoutChg chg="add del mod replId">
          <pc:chgData name="Jeanie Bailey" userId="S::jbaile6@gmu.edu::79730e93-28b5-4d5c-afdc-2c39865146ba" providerId="AD" clId="Web-{39FA0B10-CD76-811C-5E4B-C7C41196B7E0}" dt="2022-11-05T20:03:09.326" v="255"/>
          <pc:sldLayoutMkLst>
            <pc:docMk/>
            <pc:sldMasterMk cId="529943479" sldId="2147483761"/>
            <pc:sldLayoutMk cId="3134948126" sldId="2147483770"/>
          </pc:sldLayoutMkLst>
        </pc:sldLayoutChg>
        <pc:sldLayoutChg chg="add del mod replId">
          <pc:chgData name="Jeanie Bailey" userId="S::jbaile6@gmu.edu::79730e93-28b5-4d5c-afdc-2c39865146ba" providerId="AD" clId="Web-{39FA0B10-CD76-811C-5E4B-C7C41196B7E0}" dt="2022-11-05T20:03:09.326" v="255"/>
          <pc:sldLayoutMkLst>
            <pc:docMk/>
            <pc:sldMasterMk cId="529943479" sldId="2147483761"/>
            <pc:sldLayoutMk cId="831505190" sldId="2147483771"/>
          </pc:sldLayoutMkLst>
        </pc:sldLayoutChg>
        <pc:sldLayoutChg chg="add del mod replId">
          <pc:chgData name="Jeanie Bailey" userId="S::jbaile6@gmu.edu::79730e93-28b5-4d5c-afdc-2c39865146ba" providerId="AD" clId="Web-{39FA0B10-CD76-811C-5E4B-C7C41196B7E0}" dt="2022-11-05T20:03:09.326" v="255"/>
          <pc:sldLayoutMkLst>
            <pc:docMk/>
            <pc:sldMasterMk cId="529943479" sldId="2147483761"/>
            <pc:sldLayoutMk cId="2010933471" sldId="2147483772"/>
          </pc:sldLayoutMkLst>
        </pc:sldLayoutChg>
      </pc:sldMasterChg>
      <pc:sldMasterChg chg="add del addSldLayout delSldLayout modSldLayout">
        <pc:chgData name="Jeanie Bailey" userId="S::jbaile6@gmu.edu::79730e93-28b5-4d5c-afdc-2c39865146ba" providerId="AD" clId="Web-{39FA0B10-CD76-811C-5E4B-C7C41196B7E0}" dt="2022-11-05T20:03:09.326" v="255"/>
        <pc:sldMasterMkLst>
          <pc:docMk/>
          <pc:sldMasterMk cId="2356992075" sldId="2147483773"/>
        </pc:sldMasterMkLst>
        <pc:sldLayoutChg chg="add del mod replId">
          <pc:chgData name="Jeanie Bailey" userId="S::jbaile6@gmu.edu::79730e93-28b5-4d5c-afdc-2c39865146ba" providerId="AD" clId="Web-{39FA0B10-CD76-811C-5E4B-C7C41196B7E0}" dt="2022-11-05T20:03:09.326" v="255"/>
          <pc:sldLayoutMkLst>
            <pc:docMk/>
            <pc:sldMasterMk cId="2356992075" sldId="2147483773"/>
            <pc:sldLayoutMk cId="1062913522" sldId="2147483774"/>
          </pc:sldLayoutMkLst>
        </pc:sldLayoutChg>
        <pc:sldLayoutChg chg="add del mod replId">
          <pc:chgData name="Jeanie Bailey" userId="S::jbaile6@gmu.edu::79730e93-28b5-4d5c-afdc-2c39865146ba" providerId="AD" clId="Web-{39FA0B10-CD76-811C-5E4B-C7C41196B7E0}" dt="2022-11-05T20:03:09.326" v="255"/>
          <pc:sldLayoutMkLst>
            <pc:docMk/>
            <pc:sldMasterMk cId="2356992075" sldId="2147483773"/>
            <pc:sldLayoutMk cId="2400059223" sldId="2147483775"/>
          </pc:sldLayoutMkLst>
        </pc:sldLayoutChg>
        <pc:sldLayoutChg chg="add del mod replId">
          <pc:chgData name="Jeanie Bailey" userId="S::jbaile6@gmu.edu::79730e93-28b5-4d5c-afdc-2c39865146ba" providerId="AD" clId="Web-{39FA0B10-CD76-811C-5E4B-C7C41196B7E0}" dt="2022-11-05T20:03:09.326" v="255"/>
          <pc:sldLayoutMkLst>
            <pc:docMk/>
            <pc:sldMasterMk cId="2356992075" sldId="2147483773"/>
            <pc:sldLayoutMk cId="579071109" sldId="2147483776"/>
          </pc:sldLayoutMkLst>
        </pc:sldLayoutChg>
        <pc:sldLayoutChg chg="add del mod replId">
          <pc:chgData name="Jeanie Bailey" userId="S::jbaile6@gmu.edu::79730e93-28b5-4d5c-afdc-2c39865146ba" providerId="AD" clId="Web-{39FA0B10-CD76-811C-5E4B-C7C41196B7E0}" dt="2022-11-05T20:03:09.326" v="255"/>
          <pc:sldLayoutMkLst>
            <pc:docMk/>
            <pc:sldMasterMk cId="2356992075" sldId="2147483773"/>
            <pc:sldLayoutMk cId="2678395561" sldId="2147483777"/>
          </pc:sldLayoutMkLst>
        </pc:sldLayoutChg>
        <pc:sldLayoutChg chg="add del mod replId">
          <pc:chgData name="Jeanie Bailey" userId="S::jbaile6@gmu.edu::79730e93-28b5-4d5c-afdc-2c39865146ba" providerId="AD" clId="Web-{39FA0B10-CD76-811C-5E4B-C7C41196B7E0}" dt="2022-11-05T20:03:09.326" v="255"/>
          <pc:sldLayoutMkLst>
            <pc:docMk/>
            <pc:sldMasterMk cId="2356992075" sldId="2147483773"/>
            <pc:sldLayoutMk cId="4172617084" sldId="2147483778"/>
          </pc:sldLayoutMkLst>
        </pc:sldLayoutChg>
        <pc:sldLayoutChg chg="add del mod replId">
          <pc:chgData name="Jeanie Bailey" userId="S::jbaile6@gmu.edu::79730e93-28b5-4d5c-afdc-2c39865146ba" providerId="AD" clId="Web-{39FA0B10-CD76-811C-5E4B-C7C41196B7E0}" dt="2022-11-05T20:03:09.326" v="255"/>
          <pc:sldLayoutMkLst>
            <pc:docMk/>
            <pc:sldMasterMk cId="2356992075" sldId="2147483773"/>
            <pc:sldLayoutMk cId="1586879090" sldId="2147483779"/>
          </pc:sldLayoutMkLst>
        </pc:sldLayoutChg>
        <pc:sldLayoutChg chg="add del mod replId">
          <pc:chgData name="Jeanie Bailey" userId="S::jbaile6@gmu.edu::79730e93-28b5-4d5c-afdc-2c39865146ba" providerId="AD" clId="Web-{39FA0B10-CD76-811C-5E4B-C7C41196B7E0}" dt="2022-11-05T20:03:09.326" v="255"/>
          <pc:sldLayoutMkLst>
            <pc:docMk/>
            <pc:sldMasterMk cId="2356992075" sldId="2147483773"/>
            <pc:sldLayoutMk cId="1231697117" sldId="2147483780"/>
          </pc:sldLayoutMkLst>
        </pc:sldLayoutChg>
        <pc:sldLayoutChg chg="add del mod replId">
          <pc:chgData name="Jeanie Bailey" userId="S::jbaile6@gmu.edu::79730e93-28b5-4d5c-afdc-2c39865146ba" providerId="AD" clId="Web-{39FA0B10-CD76-811C-5E4B-C7C41196B7E0}" dt="2022-11-05T20:03:09.326" v="255"/>
          <pc:sldLayoutMkLst>
            <pc:docMk/>
            <pc:sldMasterMk cId="2356992075" sldId="2147483773"/>
            <pc:sldLayoutMk cId="1678199842" sldId="2147483781"/>
          </pc:sldLayoutMkLst>
        </pc:sldLayoutChg>
        <pc:sldLayoutChg chg="add del mod replId">
          <pc:chgData name="Jeanie Bailey" userId="S::jbaile6@gmu.edu::79730e93-28b5-4d5c-afdc-2c39865146ba" providerId="AD" clId="Web-{39FA0B10-CD76-811C-5E4B-C7C41196B7E0}" dt="2022-11-05T20:03:09.326" v="255"/>
          <pc:sldLayoutMkLst>
            <pc:docMk/>
            <pc:sldMasterMk cId="2356992075" sldId="2147483773"/>
            <pc:sldLayoutMk cId="565026109" sldId="2147483782"/>
          </pc:sldLayoutMkLst>
        </pc:sldLayoutChg>
        <pc:sldLayoutChg chg="add del mod replId">
          <pc:chgData name="Jeanie Bailey" userId="S::jbaile6@gmu.edu::79730e93-28b5-4d5c-afdc-2c39865146ba" providerId="AD" clId="Web-{39FA0B10-CD76-811C-5E4B-C7C41196B7E0}" dt="2022-11-05T20:03:09.326" v="255"/>
          <pc:sldLayoutMkLst>
            <pc:docMk/>
            <pc:sldMasterMk cId="2356992075" sldId="2147483773"/>
            <pc:sldLayoutMk cId="2507145574" sldId="2147483783"/>
          </pc:sldLayoutMkLst>
        </pc:sldLayoutChg>
        <pc:sldLayoutChg chg="add del mod replId">
          <pc:chgData name="Jeanie Bailey" userId="S::jbaile6@gmu.edu::79730e93-28b5-4d5c-afdc-2c39865146ba" providerId="AD" clId="Web-{39FA0B10-CD76-811C-5E4B-C7C41196B7E0}" dt="2022-11-05T20:03:09.326" v="255"/>
          <pc:sldLayoutMkLst>
            <pc:docMk/>
            <pc:sldMasterMk cId="2356992075" sldId="2147483773"/>
            <pc:sldLayoutMk cId="1748301593" sldId="2147483784"/>
          </pc:sldLayoutMkLst>
        </pc:sldLayoutChg>
      </pc:sldMasterChg>
      <pc:sldMasterChg chg="add del addSldLayout delSldLayout modSldLayout">
        <pc:chgData name="Jeanie Bailey" userId="S::jbaile6@gmu.edu::79730e93-28b5-4d5c-afdc-2c39865146ba" providerId="AD" clId="Web-{39FA0B10-CD76-811C-5E4B-C7C41196B7E0}" dt="2022-11-05T20:02:44.778" v="253"/>
        <pc:sldMasterMkLst>
          <pc:docMk/>
          <pc:sldMasterMk cId="2966457764" sldId="2147483773"/>
        </pc:sldMasterMkLst>
        <pc:sldLayoutChg chg="add del mod replId">
          <pc:chgData name="Jeanie Bailey" userId="S::jbaile6@gmu.edu::79730e93-28b5-4d5c-afdc-2c39865146ba" providerId="AD" clId="Web-{39FA0B10-CD76-811C-5E4B-C7C41196B7E0}" dt="2022-11-05T20:02:44.778" v="253"/>
          <pc:sldLayoutMkLst>
            <pc:docMk/>
            <pc:sldMasterMk cId="2966457764" sldId="2147483773"/>
            <pc:sldLayoutMk cId="3700982084" sldId="2147483774"/>
          </pc:sldLayoutMkLst>
        </pc:sldLayoutChg>
        <pc:sldLayoutChg chg="add del mod replId">
          <pc:chgData name="Jeanie Bailey" userId="S::jbaile6@gmu.edu::79730e93-28b5-4d5c-afdc-2c39865146ba" providerId="AD" clId="Web-{39FA0B10-CD76-811C-5E4B-C7C41196B7E0}" dt="2022-11-05T20:02:44.778" v="253"/>
          <pc:sldLayoutMkLst>
            <pc:docMk/>
            <pc:sldMasterMk cId="2966457764" sldId="2147483773"/>
            <pc:sldLayoutMk cId="417215919" sldId="2147483775"/>
          </pc:sldLayoutMkLst>
        </pc:sldLayoutChg>
        <pc:sldLayoutChg chg="add del mod replId">
          <pc:chgData name="Jeanie Bailey" userId="S::jbaile6@gmu.edu::79730e93-28b5-4d5c-afdc-2c39865146ba" providerId="AD" clId="Web-{39FA0B10-CD76-811C-5E4B-C7C41196B7E0}" dt="2022-11-05T20:02:44.778" v="253"/>
          <pc:sldLayoutMkLst>
            <pc:docMk/>
            <pc:sldMasterMk cId="2966457764" sldId="2147483773"/>
            <pc:sldLayoutMk cId="1256239843" sldId="2147483776"/>
          </pc:sldLayoutMkLst>
        </pc:sldLayoutChg>
        <pc:sldLayoutChg chg="add del mod replId">
          <pc:chgData name="Jeanie Bailey" userId="S::jbaile6@gmu.edu::79730e93-28b5-4d5c-afdc-2c39865146ba" providerId="AD" clId="Web-{39FA0B10-CD76-811C-5E4B-C7C41196B7E0}" dt="2022-11-05T20:02:44.778" v="253"/>
          <pc:sldLayoutMkLst>
            <pc:docMk/>
            <pc:sldMasterMk cId="2966457764" sldId="2147483773"/>
            <pc:sldLayoutMk cId="3469272835" sldId="2147483777"/>
          </pc:sldLayoutMkLst>
        </pc:sldLayoutChg>
        <pc:sldLayoutChg chg="add del mod replId">
          <pc:chgData name="Jeanie Bailey" userId="S::jbaile6@gmu.edu::79730e93-28b5-4d5c-afdc-2c39865146ba" providerId="AD" clId="Web-{39FA0B10-CD76-811C-5E4B-C7C41196B7E0}" dt="2022-11-05T20:02:44.778" v="253"/>
          <pc:sldLayoutMkLst>
            <pc:docMk/>
            <pc:sldMasterMk cId="2966457764" sldId="2147483773"/>
            <pc:sldLayoutMk cId="2270933702" sldId="2147483778"/>
          </pc:sldLayoutMkLst>
        </pc:sldLayoutChg>
        <pc:sldLayoutChg chg="add del mod replId">
          <pc:chgData name="Jeanie Bailey" userId="S::jbaile6@gmu.edu::79730e93-28b5-4d5c-afdc-2c39865146ba" providerId="AD" clId="Web-{39FA0B10-CD76-811C-5E4B-C7C41196B7E0}" dt="2022-11-05T20:02:44.778" v="253"/>
          <pc:sldLayoutMkLst>
            <pc:docMk/>
            <pc:sldMasterMk cId="2966457764" sldId="2147483773"/>
            <pc:sldLayoutMk cId="3590927550" sldId="2147483779"/>
          </pc:sldLayoutMkLst>
        </pc:sldLayoutChg>
        <pc:sldLayoutChg chg="add del mod replId">
          <pc:chgData name="Jeanie Bailey" userId="S::jbaile6@gmu.edu::79730e93-28b5-4d5c-afdc-2c39865146ba" providerId="AD" clId="Web-{39FA0B10-CD76-811C-5E4B-C7C41196B7E0}" dt="2022-11-05T20:02:44.778" v="253"/>
          <pc:sldLayoutMkLst>
            <pc:docMk/>
            <pc:sldMasterMk cId="2966457764" sldId="2147483773"/>
            <pc:sldLayoutMk cId="1003054805" sldId="2147483780"/>
          </pc:sldLayoutMkLst>
        </pc:sldLayoutChg>
        <pc:sldLayoutChg chg="add del mod replId">
          <pc:chgData name="Jeanie Bailey" userId="S::jbaile6@gmu.edu::79730e93-28b5-4d5c-afdc-2c39865146ba" providerId="AD" clId="Web-{39FA0B10-CD76-811C-5E4B-C7C41196B7E0}" dt="2022-11-05T20:02:44.778" v="253"/>
          <pc:sldLayoutMkLst>
            <pc:docMk/>
            <pc:sldMasterMk cId="2966457764" sldId="2147483773"/>
            <pc:sldLayoutMk cId="371120297" sldId="2147483781"/>
          </pc:sldLayoutMkLst>
        </pc:sldLayoutChg>
        <pc:sldLayoutChg chg="add del mod replId">
          <pc:chgData name="Jeanie Bailey" userId="S::jbaile6@gmu.edu::79730e93-28b5-4d5c-afdc-2c39865146ba" providerId="AD" clId="Web-{39FA0B10-CD76-811C-5E4B-C7C41196B7E0}" dt="2022-11-05T20:02:44.778" v="253"/>
          <pc:sldLayoutMkLst>
            <pc:docMk/>
            <pc:sldMasterMk cId="2966457764" sldId="2147483773"/>
            <pc:sldLayoutMk cId="2994514516" sldId="2147483782"/>
          </pc:sldLayoutMkLst>
        </pc:sldLayoutChg>
        <pc:sldLayoutChg chg="add del mod replId">
          <pc:chgData name="Jeanie Bailey" userId="S::jbaile6@gmu.edu::79730e93-28b5-4d5c-afdc-2c39865146ba" providerId="AD" clId="Web-{39FA0B10-CD76-811C-5E4B-C7C41196B7E0}" dt="2022-11-05T20:02:44.778" v="253"/>
          <pc:sldLayoutMkLst>
            <pc:docMk/>
            <pc:sldMasterMk cId="2966457764" sldId="2147483773"/>
            <pc:sldLayoutMk cId="1896223649" sldId="2147483783"/>
          </pc:sldLayoutMkLst>
        </pc:sldLayoutChg>
        <pc:sldLayoutChg chg="add del mod replId">
          <pc:chgData name="Jeanie Bailey" userId="S::jbaile6@gmu.edu::79730e93-28b5-4d5c-afdc-2c39865146ba" providerId="AD" clId="Web-{39FA0B10-CD76-811C-5E4B-C7C41196B7E0}" dt="2022-11-05T20:02:44.778" v="253"/>
          <pc:sldLayoutMkLst>
            <pc:docMk/>
            <pc:sldMasterMk cId="2966457764" sldId="2147483773"/>
            <pc:sldLayoutMk cId="2299192716" sldId="2147483784"/>
          </pc:sldLayoutMkLst>
        </pc:sldLayoutChg>
      </pc:sldMasterChg>
    </pc:docChg>
  </pc:docChgLst>
  <pc:docChgLst>
    <pc:chgData name="Jeanie Bailey" userId="S::jbaile6@gmu.edu::79730e93-28b5-4d5c-afdc-2c39865146ba" providerId="AD" clId="Web-{B06DA2E4-04BC-1956-BD37-2E9E37A18835}"/>
    <pc:docChg chg="modSld">
      <pc:chgData name="Jeanie Bailey" userId="S::jbaile6@gmu.edu::79730e93-28b5-4d5c-afdc-2c39865146ba" providerId="AD" clId="Web-{B06DA2E4-04BC-1956-BD37-2E9E37A18835}" dt="2022-11-28T03:50:12.129" v="3"/>
      <pc:docMkLst>
        <pc:docMk/>
      </pc:docMkLst>
      <pc:sldChg chg="addSp delSp modSp">
        <pc:chgData name="Jeanie Bailey" userId="S::jbaile6@gmu.edu::79730e93-28b5-4d5c-afdc-2c39865146ba" providerId="AD" clId="Web-{B06DA2E4-04BC-1956-BD37-2E9E37A18835}" dt="2022-11-28T03:50:12.129" v="3"/>
        <pc:sldMkLst>
          <pc:docMk/>
          <pc:sldMk cId="2707402513" sldId="281"/>
        </pc:sldMkLst>
        <pc:spChg chg="add del">
          <ac:chgData name="Jeanie Bailey" userId="S::jbaile6@gmu.edu::79730e93-28b5-4d5c-afdc-2c39865146ba" providerId="AD" clId="Web-{B06DA2E4-04BC-1956-BD37-2E9E37A18835}" dt="2022-11-28T03:50:12.129" v="3"/>
          <ac:spMkLst>
            <pc:docMk/>
            <pc:sldMk cId="2707402513" sldId="281"/>
            <ac:spMk id="24" creationId="{56E9B3E6-E277-4D68-BA48-9CB43FFBD6E2}"/>
          </ac:spMkLst>
        </pc:spChg>
        <pc:spChg chg="add del">
          <ac:chgData name="Jeanie Bailey" userId="S::jbaile6@gmu.edu::79730e93-28b5-4d5c-afdc-2c39865146ba" providerId="AD" clId="Web-{B06DA2E4-04BC-1956-BD37-2E9E37A18835}" dt="2022-11-28T03:50:12.129" v="3"/>
          <ac:spMkLst>
            <pc:docMk/>
            <pc:sldMk cId="2707402513" sldId="281"/>
            <ac:spMk id="31" creationId="{D5B0017B-2ECA-49AF-B397-DC140825DF8D}"/>
          </ac:spMkLst>
        </pc:spChg>
        <pc:spChg chg="add del">
          <ac:chgData name="Jeanie Bailey" userId="S::jbaile6@gmu.edu::79730e93-28b5-4d5c-afdc-2c39865146ba" providerId="AD" clId="Web-{B06DA2E4-04BC-1956-BD37-2E9E37A18835}" dt="2022-11-28T03:50:12.129" v="3"/>
          <ac:spMkLst>
            <pc:docMk/>
            <pc:sldMk cId="2707402513" sldId="281"/>
            <ac:spMk id="35" creationId="{56E9B3E6-E277-4D68-BA48-9CB43FFBD6E2}"/>
          </ac:spMkLst>
        </pc:spChg>
        <pc:spChg chg="add del">
          <ac:chgData name="Jeanie Bailey" userId="S::jbaile6@gmu.edu::79730e93-28b5-4d5c-afdc-2c39865146ba" providerId="AD" clId="Web-{B06DA2E4-04BC-1956-BD37-2E9E37A18835}" dt="2022-11-28T03:50:12.129" v="3"/>
          <ac:spMkLst>
            <pc:docMk/>
            <pc:sldMk cId="2707402513" sldId="281"/>
            <ac:spMk id="37" creationId="{D5B0017B-2ECA-49AF-B397-DC140825DF8D}"/>
          </ac:spMkLst>
        </pc:spChg>
        <pc:grpChg chg="add del">
          <ac:chgData name="Jeanie Bailey" userId="S::jbaile6@gmu.edu::79730e93-28b5-4d5c-afdc-2c39865146ba" providerId="AD" clId="Web-{B06DA2E4-04BC-1956-BD37-2E9E37A18835}" dt="2022-11-28T03:50:12.129" v="3"/>
          <ac:grpSpMkLst>
            <pc:docMk/>
            <pc:sldMk cId="2707402513" sldId="281"/>
            <ac:grpSpMk id="26" creationId="{AE1C45F0-260A-458C-96ED-C1F6D2151219}"/>
          </ac:grpSpMkLst>
        </pc:grpChg>
        <pc:grpChg chg="add del">
          <ac:chgData name="Jeanie Bailey" userId="S::jbaile6@gmu.edu::79730e93-28b5-4d5c-afdc-2c39865146ba" providerId="AD" clId="Web-{B06DA2E4-04BC-1956-BD37-2E9E37A18835}" dt="2022-11-28T03:50:12.129" v="3"/>
          <ac:grpSpMkLst>
            <pc:docMk/>
            <pc:sldMk cId="2707402513" sldId="281"/>
            <ac:grpSpMk id="36" creationId="{AE1C45F0-260A-458C-96ED-C1F6D2151219}"/>
          </ac:grpSpMkLst>
        </pc:grpChg>
        <pc:graphicFrameChg chg="mod modGraphic">
          <ac:chgData name="Jeanie Bailey" userId="S::jbaile6@gmu.edu::79730e93-28b5-4d5c-afdc-2c39865146ba" providerId="AD" clId="Web-{B06DA2E4-04BC-1956-BD37-2E9E37A18835}" dt="2022-11-28T03:50:12.129" v="3"/>
          <ac:graphicFrameMkLst>
            <pc:docMk/>
            <pc:sldMk cId="2707402513" sldId="281"/>
            <ac:graphicFrameMk id="20" creationId="{01CE194C-40FB-9747-BB22-1F050491291E}"/>
          </ac:graphicFrameMkLst>
        </pc:graphicFrameChg>
        <pc:cxnChg chg="add del">
          <ac:chgData name="Jeanie Bailey" userId="S::jbaile6@gmu.edu::79730e93-28b5-4d5c-afdc-2c39865146ba" providerId="AD" clId="Web-{B06DA2E4-04BC-1956-BD37-2E9E37A18835}" dt="2022-11-28T03:50:12.129" v="3"/>
          <ac:cxnSpMkLst>
            <pc:docMk/>
            <pc:sldMk cId="2707402513" sldId="281"/>
            <ac:cxnSpMk id="33" creationId="{6CF1BAF6-AD41-4082-B212-8A1F9A2E8779}"/>
          </ac:cxnSpMkLst>
        </pc:cxnChg>
        <pc:cxnChg chg="add del">
          <ac:chgData name="Jeanie Bailey" userId="S::jbaile6@gmu.edu::79730e93-28b5-4d5c-afdc-2c39865146ba" providerId="AD" clId="Web-{B06DA2E4-04BC-1956-BD37-2E9E37A18835}" dt="2022-11-28T03:50:12.129" v="3"/>
          <ac:cxnSpMkLst>
            <pc:docMk/>
            <pc:sldMk cId="2707402513" sldId="281"/>
            <ac:cxnSpMk id="39" creationId="{6CF1BAF6-AD41-4082-B212-8A1F9A2E8779}"/>
          </ac:cxnSpMkLst>
        </pc:cxnChg>
      </pc:sldChg>
    </pc:docChg>
  </pc:docChgLst>
  <pc:docChgLst>
    <pc:chgData name="Esteban Alberto Echandi Maroto" userId="S::eechandi@gmu.edu::d2632e8e-e239-40e9-9995-4156abc20077" providerId="AD" clId="Web-{0490F727-E908-5D68-35EE-709FCB1E0960}"/>
    <pc:docChg chg="addSld delSld modSld">
      <pc:chgData name="Esteban Alberto Echandi Maroto" userId="S::eechandi@gmu.edu::d2632e8e-e239-40e9-9995-4156abc20077" providerId="AD" clId="Web-{0490F727-E908-5D68-35EE-709FCB1E0960}" dt="2022-11-19T16:03:42.856" v="58" actId="20577"/>
      <pc:docMkLst>
        <pc:docMk/>
      </pc:docMkLst>
      <pc:sldChg chg="addSp modSp add del mod modShow">
        <pc:chgData name="Esteban Alberto Echandi Maroto" userId="S::eechandi@gmu.edu::d2632e8e-e239-40e9-9995-4156abc20077" providerId="AD" clId="Web-{0490F727-E908-5D68-35EE-709FCB1E0960}" dt="2022-11-19T16:03:42.856" v="58" actId="20577"/>
        <pc:sldMkLst>
          <pc:docMk/>
          <pc:sldMk cId="1131736790" sldId="260"/>
        </pc:sldMkLst>
        <pc:spChg chg="add mod">
          <ac:chgData name="Esteban Alberto Echandi Maroto" userId="S::eechandi@gmu.edu::d2632e8e-e239-40e9-9995-4156abc20077" providerId="AD" clId="Web-{0490F727-E908-5D68-35EE-709FCB1E0960}" dt="2022-11-19T16:00:22.990" v="26" actId="1076"/>
          <ac:spMkLst>
            <pc:docMk/>
            <pc:sldMk cId="1131736790" sldId="260"/>
            <ac:spMk id="227" creationId="{9AC8C034-A930-D2B7-1E52-4E0EA6383978}"/>
          </ac:spMkLst>
        </pc:spChg>
        <pc:graphicFrameChg chg="modGraphic">
          <ac:chgData name="Esteban Alberto Echandi Maroto" userId="S::eechandi@gmu.edu::d2632e8e-e239-40e9-9995-4156abc20077" providerId="AD" clId="Web-{0490F727-E908-5D68-35EE-709FCB1E0960}" dt="2022-11-19T16:03:42.856" v="58" actId="20577"/>
          <ac:graphicFrameMkLst>
            <pc:docMk/>
            <pc:sldMk cId="1131736790" sldId="260"/>
            <ac:graphicFrameMk id="32" creationId="{BB58A57F-73A2-CFD3-CFAA-0ADAB0409008}"/>
          </ac:graphicFrameMkLst>
        </pc:graphicFrameChg>
      </pc:sldChg>
      <pc:sldChg chg="del">
        <pc:chgData name="Esteban Alberto Echandi Maroto" userId="S::eechandi@gmu.edu::d2632e8e-e239-40e9-9995-4156abc20077" providerId="AD" clId="Web-{0490F727-E908-5D68-35EE-709FCB1E0960}" dt="2022-11-19T16:01:13.210" v="28"/>
        <pc:sldMkLst>
          <pc:docMk/>
          <pc:sldMk cId="1011111424" sldId="264"/>
        </pc:sldMkLst>
      </pc:sldChg>
      <pc:sldChg chg="modSp">
        <pc:chgData name="Esteban Alberto Echandi Maroto" userId="S::eechandi@gmu.edu::d2632e8e-e239-40e9-9995-4156abc20077" providerId="AD" clId="Web-{0490F727-E908-5D68-35EE-709FCB1E0960}" dt="2022-11-19T14:48:10.580" v="10" actId="20577"/>
        <pc:sldMkLst>
          <pc:docMk/>
          <pc:sldMk cId="1860283354" sldId="273"/>
        </pc:sldMkLst>
        <pc:spChg chg="mod">
          <ac:chgData name="Esteban Alberto Echandi Maroto" userId="S::eechandi@gmu.edu::d2632e8e-e239-40e9-9995-4156abc20077" providerId="AD" clId="Web-{0490F727-E908-5D68-35EE-709FCB1E0960}" dt="2022-11-19T14:48:10.580" v="10" actId="20577"/>
          <ac:spMkLst>
            <pc:docMk/>
            <pc:sldMk cId="1860283354" sldId="273"/>
            <ac:spMk id="30" creationId="{1A4B22AC-13D8-D5F9-AC49-9A84A661ECEA}"/>
          </ac:spMkLst>
        </pc:spChg>
      </pc:sldChg>
    </pc:docChg>
  </pc:docChgLst>
  <pc:docChgLst>
    <pc:chgData name="Beakal G Abera" userId="S::babera@gmu.edu::b03b7ea0-bc33-44e1-9977-2f331ec69f2b" providerId="AD" clId="Web-{A26CE1D7-3F95-8F30-7827-94469AC22E94}"/>
    <pc:docChg chg="delSld modSld">
      <pc:chgData name="Beakal G Abera" userId="S::babera@gmu.edu::b03b7ea0-bc33-44e1-9977-2f331ec69f2b" providerId="AD" clId="Web-{A26CE1D7-3F95-8F30-7827-94469AC22E94}" dt="2022-11-29T21:55:03.033" v="15" actId="20577"/>
      <pc:docMkLst>
        <pc:docMk/>
      </pc:docMkLst>
      <pc:sldChg chg="delAnim modAnim">
        <pc:chgData name="Beakal G Abera" userId="S::babera@gmu.edu::b03b7ea0-bc33-44e1-9977-2f331ec69f2b" providerId="AD" clId="Web-{A26CE1D7-3F95-8F30-7827-94469AC22E94}" dt="2022-11-29T21:51:25.473" v="9"/>
        <pc:sldMkLst>
          <pc:docMk/>
          <pc:sldMk cId="109857222" sldId="256"/>
        </pc:sldMkLst>
      </pc:sldChg>
      <pc:sldChg chg="del">
        <pc:chgData name="Beakal G Abera" userId="S::babera@gmu.edu::b03b7ea0-bc33-44e1-9977-2f331ec69f2b" providerId="AD" clId="Web-{A26CE1D7-3F95-8F30-7827-94469AC22E94}" dt="2022-11-29T21:54:48.204" v="13"/>
        <pc:sldMkLst>
          <pc:docMk/>
          <pc:sldMk cId="1131736790" sldId="260"/>
        </pc:sldMkLst>
      </pc:sldChg>
      <pc:sldChg chg="addSp modSp">
        <pc:chgData name="Beakal G Abera" userId="S::babera@gmu.edu::b03b7ea0-bc33-44e1-9977-2f331ec69f2b" providerId="AD" clId="Web-{A26CE1D7-3F95-8F30-7827-94469AC22E94}" dt="2022-11-29T21:55:03.033" v="15" actId="20577"/>
        <pc:sldMkLst>
          <pc:docMk/>
          <pc:sldMk cId="3684042146" sldId="282"/>
        </pc:sldMkLst>
        <pc:spChg chg="mod">
          <ac:chgData name="Beakal G Abera" userId="S::babera@gmu.edu::b03b7ea0-bc33-44e1-9977-2f331ec69f2b" providerId="AD" clId="Web-{A26CE1D7-3F95-8F30-7827-94469AC22E94}" dt="2022-11-29T21:55:03.033" v="15" actId="20577"/>
          <ac:spMkLst>
            <pc:docMk/>
            <pc:sldMk cId="3684042146" sldId="282"/>
            <ac:spMk id="9" creationId="{00B9298C-DAB2-3DE5-EC7B-F99DEE341011}"/>
          </ac:spMkLst>
        </pc:spChg>
        <pc:picChg chg="add mod">
          <ac:chgData name="Beakal G Abera" userId="S::babera@gmu.edu::b03b7ea0-bc33-44e1-9977-2f331ec69f2b" providerId="AD" clId="Web-{A26CE1D7-3F95-8F30-7827-94469AC22E94}" dt="2022-11-29T21:33:30.866" v="7" actId="1076"/>
          <ac:picMkLst>
            <pc:docMk/>
            <pc:sldMk cId="3684042146" sldId="282"/>
            <ac:picMk id="5" creationId="{8C2FF658-F7E9-D7A0-390E-8AB64FCF6CDD}"/>
          </ac:picMkLst>
        </pc:picChg>
      </pc:sldChg>
      <pc:sldChg chg="del">
        <pc:chgData name="Beakal G Abera" userId="S::babera@gmu.edu::b03b7ea0-bc33-44e1-9977-2f331ec69f2b" providerId="AD" clId="Web-{A26CE1D7-3F95-8F30-7827-94469AC22E94}" dt="2022-11-29T21:33:34.522" v="8"/>
        <pc:sldMkLst>
          <pc:docMk/>
          <pc:sldMk cId="3225122212" sldId="283"/>
        </pc:sldMkLst>
      </pc:sldChg>
    </pc:docChg>
  </pc:docChgLst>
  <pc:docChgLst>
    <pc:chgData name="Tiarrah A Baynea" userId="S::tbaynea@gmu.edu::f33f0d74-556d-4e6d-9ae9-4585923586d0" providerId="AD" clId="Web-{F7970D34-9A96-92C6-E2D4-779BDA998C47}"/>
    <pc:docChg chg="modSld modMainMaster">
      <pc:chgData name="Tiarrah A Baynea" userId="S::tbaynea@gmu.edu::f33f0d74-556d-4e6d-9ae9-4585923586d0" providerId="AD" clId="Web-{F7970D34-9A96-92C6-E2D4-779BDA998C47}" dt="2022-11-22T21:06:46.503" v="49" actId="20577"/>
      <pc:docMkLst>
        <pc:docMk/>
      </pc:docMkLst>
      <pc:sldChg chg="addSp delSp modSp">
        <pc:chgData name="Tiarrah A Baynea" userId="S::tbaynea@gmu.edu::f33f0d74-556d-4e6d-9ae9-4585923586d0" providerId="AD" clId="Web-{F7970D34-9A96-92C6-E2D4-779BDA998C47}" dt="2022-11-22T21:00:53.227" v="5"/>
        <pc:sldMkLst>
          <pc:docMk/>
          <pc:sldMk cId="109857222" sldId="256"/>
        </pc:sldMkLst>
        <pc:spChg chg="add del mod">
          <ac:chgData name="Tiarrah A Baynea" userId="S::tbaynea@gmu.edu::f33f0d74-556d-4e6d-9ae9-4585923586d0" providerId="AD" clId="Web-{F7970D34-9A96-92C6-E2D4-779BDA998C47}" dt="2022-11-22T21:00:53.227" v="5"/>
          <ac:spMkLst>
            <pc:docMk/>
            <pc:sldMk cId="109857222" sldId="256"/>
            <ac:spMk id="4" creationId="{013F9CDC-D0ED-21A4-6C91-12A5D3D95AEA}"/>
          </ac:spMkLst>
        </pc:spChg>
      </pc:sldChg>
      <pc:sldChg chg="addSp delSp modSp">
        <pc:chgData name="Tiarrah A Baynea" userId="S::tbaynea@gmu.edu::f33f0d74-556d-4e6d-9ae9-4585923586d0" providerId="AD" clId="Web-{F7970D34-9A96-92C6-E2D4-779BDA998C47}" dt="2022-11-22T21:04:40.827" v="14" actId="20577"/>
        <pc:sldMkLst>
          <pc:docMk/>
          <pc:sldMk cId="3681808157" sldId="258"/>
        </pc:sldMkLst>
        <pc:spChg chg="add mod">
          <ac:chgData name="Tiarrah A Baynea" userId="S::tbaynea@gmu.edu::f33f0d74-556d-4e6d-9ae9-4585923586d0" providerId="AD" clId="Web-{F7970D34-9A96-92C6-E2D4-779BDA998C47}" dt="2022-11-22T21:04:40.827" v="14" actId="20577"/>
          <ac:spMkLst>
            <pc:docMk/>
            <pc:sldMk cId="3681808157" sldId="258"/>
            <ac:spMk id="4" creationId="{B3B33420-6C9E-71D0-A2A4-C66A64D1974E}"/>
          </ac:spMkLst>
        </pc:spChg>
        <pc:spChg chg="add del mod">
          <ac:chgData name="Tiarrah A Baynea" userId="S::tbaynea@gmu.edu::f33f0d74-556d-4e6d-9ae9-4585923586d0" providerId="AD" clId="Web-{F7970D34-9A96-92C6-E2D4-779BDA998C47}" dt="2022-11-22T21:01:03.133" v="6"/>
          <ac:spMkLst>
            <pc:docMk/>
            <pc:sldMk cId="3681808157" sldId="258"/>
            <ac:spMk id="6" creationId="{CA0FE059-A5A4-10CA-E86E-CB055D7F21C1}"/>
          </ac:spMkLst>
        </pc:spChg>
      </pc:sldChg>
      <pc:sldChg chg="addSp delSp modSp">
        <pc:chgData name="Tiarrah A Baynea" userId="S::tbaynea@gmu.edu::f33f0d74-556d-4e6d-9ae9-4585923586d0" providerId="AD" clId="Web-{F7970D34-9A96-92C6-E2D4-779BDA998C47}" dt="2022-11-22T21:01:30.181" v="11" actId="1076"/>
        <pc:sldMkLst>
          <pc:docMk/>
          <pc:sldMk cId="3773062962" sldId="259"/>
        </pc:sldMkLst>
        <pc:spChg chg="add del mod">
          <ac:chgData name="Tiarrah A Baynea" userId="S::tbaynea@gmu.edu::f33f0d74-556d-4e6d-9ae9-4585923586d0" providerId="AD" clId="Web-{F7970D34-9A96-92C6-E2D4-779BDA998C47}" dt="2022-11-22T21:01:05.180" v="7"/>
          <ac:spMkLst>
            <pc:docMk/>
            <pc:sldMk cId="3773062962" sldId="259"/>
            <ac:spMk id="51" creationId="{CE0860AF-FA0B-7477-ECD5-90F981FFB060}"/>
          </ac:spMkLst>
        </pc:spChg>
        <pc:spChg chg="add mod">
          <ac:chgData name="Tiarrah A Baynea" userId="S::tbaynea@gmu.edu::f33f0d74-556d-4e6d-9ae9-4585923586d0" providerId="AD" clId="Web-{F7970D34-9A96-92C6-E2D4-779BDA998C47}" dt="2022-11-22T21:01:30.181" v="11" actId="1076"/>
          <ac:spMkLst>
            <pc:docMk/>
            <pc:sldMk cId="3773062962" sldId="259"/>
            <ac:spMk id="79" creationId="{276B13DD-9487-09D0-D225-191410C0FEC1}"/>
          </ac:spMkLst>
        </pc:spChg>
        <pc:picChg chg="mod">
          <ac:chgData name="Tiarrah A Baynea" userId="S::tbaynea@gmu.edu::f33f0d74-556d-4e6d-9ae9-4585923586d0" providerId="AD" clId="Web-{F7970D34-9A96-92C6-E2D4-779BDA998C47}" dt="2022-11-22T20:57:20.158" v="1"/>
          <ac:picMkLst>
            <pc:docMk/>
            <pc:sldMk cId="3773062962" sldId="259"/>
            <ac:picMk id="46" creationId="{FADFA5B7-8AA1-B2D1-FB56-6C8CC2C647FD}"/>
          </ac:picMkLst>
        </pc:picChg>
      </pc:sldChg>
      <pc:sldChg chg="addSp delSp modSp">
        <pc:chgData name="Tiarrah A Baynea" userId="S::tbaynea@gmu.edu::f33f0d74-556d-4e6d-9ae9-4585923586d0" providerId="AD" clId="Web-{F7970D34-9A96-92C6-E2D4-779BDA998C47}" dt="2022-11-22T21:04:59.390" v="19" actId="20577"/>
        <pc:sldMkLst>
          <pc:docMk/>
          <pc:sldMk cId="1131736790" sldId="260"/>
        </pc:sldMkLst>
        <pc:spChg chg="add">
          <ac:chgData name="Tiarrah A Baynea" userId="S::tbaynea@gmu.edu::f33f0d74-556d-4e6d-9ae9-4585923586d0" providerId="AD" clId="Web-{F7970D34-9A96-92C6-E2D4-779BDA998C47}" dt="2022-11-22T21:04:48.515" v="15"/>
          <ac:spMkLst>
            <pc:docMk/>
            <pc:sldMk cId="1131736790" sldId="260"/>
            <ac:spMk id="26" creationId="{174ADCC3-32E8-F471-A538-50E266D1024A}"/>
          </ac:spMkLst>
        </pc:spChg>
        <pc:spChg chg="add mod">
          <ac:chgData name="Tiarrah A Baynea" userId="S::tbaynea@gmu.edu::f33f0d74-556d-4e6d-9ae9-4585923586d0" providerId="AD" clId="Web-{F7970D34-9A96-92C6-E2D4-779BDA998C47}" dt="2022-11-22T21:04:59.390" v="19" actId="20577"/>
          <ac:spMkLst>
            <pc:docMk/>
            <pc:sldMk cId="1131736790" sldId="260"/>
            <ac:spMk id="26" creationId="{C645243A-D699-CD78-E288-3F736E1BE19B}"/>
          </ac:spMkLst>
        </pc:spChg>
        <pc:spChg chg="add del mod">
          <ac:chgData name="Tiarrah A Baynea" userId="S::tbaynea@gmu.edu::f33f0d74-556d-4e6d-9ae9-4585923586d0" providerId="AD" clId="Web-{F7970D34-9A96-92C6-E2D4-779BDA998C47}" dt="2022-11-22T21:01:05.180" v="7"/>
          <ac:spMkLst>
            <pc:docMk/>
            <pc:sldMk cId="1131736790" sldId="260"/>
            <ac:spMk id="50" creationId="{9D31F56D-C856-59E9-28EC-80774A9E5605}"/>
          </ac:spMkLst>
        </pc:spChg>
      </pc:sldChg>
      <pc:sldChg chg="addSp delSp modSp">
        <pc:chgData name="Tiarrah A Baynea" userId="S::tbaynea@gmu.edu::f33f0d74-556d-4e6d-9ae9-4585923586d0" providerId="AD" clId="Web-{F7970D34-9A96-92C6-E2D4-779BDA998C47}" dt="2022-11-22T21:05:14.125" v="22" actId="20577"/>
        <pc:sldMkLst>
          <pc:docMk/>
          <pc:sldMk cId="2756484993" sldId="261"/>
        </pc:sldMkLst>
        <pc:spChg chg="add del mod">
          <ac:chgData name="Tiarrah A Baynea" userId="S::tbaynea@gmu.edu::f33f0d74-556d-4e6d-9ae9-4585923586d0" providerId="AD" clId="Web-{F7970D34-9A96-92C6-E2D4-779BDA998C47}" dt="2022-11-22T21:01:05.180" v="7"/>
          <ac:spMkLst>
            <pc:docMk/>
            <pc:sldMk cId="2756484993" sldId="261"/>
            <ac:spMk id="5" creationId="{60CC920D-0C08-D009-602D-62A3DECA2196}"/>
          </ac:spMkLst>
        </pc:spChg>
        <pc:spChg chg="add mod">
          <ac:chgData name="Tiarrah A Baynea" userId="S::tbaynea@gmu.edu::f33f0d74-556d-4e6d-9ae9-4585923586d0" providerId="AD" clId="Web-{F7970D34-9A96-92C6-E2D4-779BDA998C47}" dt="2022-11-22T21:05:14.125" v="22" actId="20577"/>
          <ac:spMkLst>
            <pc:docMk/>
            <pc:sldMk cId="2756484993" sldId="261"/>
            <ac:spMk id="7" creationId="{B3EDA70B-AB17-2F5C-CEAD-F20453E0BF47}"/>
          </ac:spMkLst>
        </pc:spChg>
      </pc:sldChg>
      <pc:sldChg chg="addSp delSp modSp">
        <pc:chgData name="Tiarrah A Baynea" userId="S::tbaynea@gmu.edu::f33f0d74-556d-4e6d-9ae9-4585923586d0" providerId="AD" clId="Web-{F7970D34-9A96-92C6-E2D4-779BDA998C47}" dt="2022-11-22T21:05:24.657" v="28" actId="20577"/>
        <pc:sldMkLst>
          <pc:docMk/>
          <pc:sldMk cId="1293122845" sldId="262"/>
        </pc:sldMkLst>
        <pc:spChg chg="add del mod">
          <ac:chgData name="Tiarrah A Baynea" userId="S::tbaynea@gmu.edu::f33f0d74-556d-4e6d-9ae9-4585923586d0" providerId="AD" clId="Web-{F7970D34-9A96-92C6-E2D4-779BDA998C47}" dt="2022-11-22T21:01:05.180" v="7"/>
          <ac:spMkLst>
            <pc:docMk/>
            <pc:sldMk cId="1293122845" sldId="262"/>
            <ac:spMk id="5" creationId="{FD3938DD-392A-DCA5-7575-FF81C8271808}"/>
          </ac:spMkLst>
        </pc:spChg>
        <pc:spChg chg="add mod">
          <ac:chgData name="Tiarrah A Baynea" userId="S::tbaynea@gmu.edu::f33f0d74-556d-4e6d-9ae9-4585923586d0" providerId="AD" clId="Web-{F7970D34-9A96-92C6-E2D4-779BDA998C47}" dt="2022-11-22T21:05:24.657" v="28" actId="20577"/>
          <ac:spMkLst>
            <pc:docMk/>
            <pc:sldMk cId="1293122845" sldId="262"/>
            <ac:spMk id="8" creationId="{F72B0598-1C4C-3C58-D6FE-D1B564A9689B}"/>
          </ac:spMkLst>
        </pc:spChg>
      </pc:sldChg>
      <pc:sldChg chg="addSp delSp modSp">
        <pc:chgData name="Tiarrah A Baynea" userId="S::tbaynea@gmu.edu::f33f0d74-556d-4e6d-9ae9-4585923586d0" providerId="AD" clId="Web-{F7970D34-9A96-92C6-E2D4-779BDA998C47}" dt="2022-11-22T21:05:31.641" v="31" actId="20577"/>
        <pc:sldMkLst>
          <pc:docMk/>
          <pc:sldMk cId="4071586796" sldId="263"/>
        </pc:sldMkLst>
        <pc:spChg chg="add del mod">
          <ac:chgData name="Tiarrah A Baynea" userId="S::tbaynea@gmu.edu::f33f0d74-556d-4e6d-9ae9-4585923586d0" providerId="AD" clId="Web-{F7970D34-9A96-92C6-E2D4-779BDA998C47}" dt="2022-11-22T21:01:05.180" v="7"/>
          <ac:spMkLst>
            <pc:docMk/>
            <pc:sldMk cId="4071586796" sldId="263"/>
            <ac:spMk id="4" creationId="{6B6E2D04-B3BE-540F-AEDD-7DA0A56667D6}"/>
          </ac:spMkLst>
        </pc:spChg>
        <pc:spChg chg="add mod">
          <ac:chgData name="Tiarrah A Baynea" userId="S::tbaynea@gmu.edu::f33f0d74-556d-4e6d-9ae9-4585923586d0" providerId="AD" clId="Web-{F7970D34-9A96-92C6-E2D4-779BDA998C47}" dt="2022-11-22T21:05:31.641" v="31" actId="20577"/>
          <ac:spMkLst>
            <pc:docMk/>
            <pc:sldMk cId="4071586796" sldId="263"/>
            <ac:spMk id="8" creationId="{1F95816C-88E3-4841-301A-E3A4298D4220}"/>
          </ac:spMkLst>
        </pc:spChg>
      </pc:sldChg>
      <pc:sldChg chg="addSp delSp modSp">
        <pc:chgData name="Tiarrah A Baynea" userId="S::tbaynea@gmu.edu::f33f0d74-556d-4e6d-9ae9-4585923586d0" providerId="AD" clId="Web-{F7970D34-9A96-92C6-E2D4-779BDA998C47}" dt="2022-11-22T21:05:42.782" v="37" actId="20577"/>
        <pc:sldMkLst>
          <pc:docMk/>
          <pc:sldMk cId="911047392" sldId="265"/>
        </pc:sldMkLst>
        <pc:spChg chg="add del mod">
          <ac:chgData name="Tiarrah A Baynea" userId="S::tbaynea@gmu.edu::f33f0d74-556d-4e6d-9ae9-4585923586d0" providerId="AD" clId="Web-{F7970D34-9A96-92C6-E2D4-779BDA998C47}" dt="2022-11-22T21:01:05.180" v="7"/>
          <ac:spMkLst>
            <pc:docMk/>
            <pc:sldMk cId="911047392" sldId="265"/>
            <ac:spMk id="5" creationId="{6D8501E7-0331-78D6-9B53-1AC00307F48F}"/>
          </ac:spMkLst>
        </pc:spChg>
        <pc:spChg chg="add mod">
          <ac:chgData name="Tiarrah A Baynea" userId="S::tbaynea@gmu.edu::f33f0d74-556d-4e6d-9ae9-4585923586d0" providerId="AD" clId="Web-{F7970D34-9A96-92C6-E2D4-779BDA998C47}" dt="2022-11-22T21:05:42.782" v="37" actId="20577"/>
          <ac:spMkLst>
            <pc:docMk/>
            <pc:sldMk cId="911047392" sldId="265"/>
            <ac:spMk id="7" creationId="{2B90AEFF-8A0D-5F2B-70E1-4B8FBF2EA90B}"/>
          </ac:spMkLst>
        </pc:spChg>
      </pc:sldChg>
      <pc:sldChg chg="addSp delSp modSp">
        <pc:chgData name="Tiarrah A Baynea" userId="S::tbaynea@gmu.edu::f33f0d74-556d-4e6d-9ae9-4585923586d0" providerId="AD" clId="Web-{F7970D34-9A96-92C6-E2D4-779BDA998C47}" dt="2022-11-22T21:05:36.923" v="34" actId="20577"/>
        <pc:sldMkLst>
          <pc:docMk/>
          <pc:sldMk cId="3638301653" sldId="266"/>
        </pc:sldMkLst>
        <pc:spChg chg="add del mod">
          <ac:chgData name="Tiarrah A Baynea" userId="S::tbaynea@gmu.edu::f33f0d74-556d-4e6d-9ae9-4585923586d0" providerId="AD" clId="Web-{F7970D34-9A96-92C6-E2D4-779BDA998C47}" dt="2022-11-22T21:01:05.180" v="7"/>
          <ac:spMkLst>
            <pc:docMk/>
            <pc:sldMk cId="3638301653" sldId="266"/>
            <ac:spMk id="8" creationId="{096424E6-BA96-D6DF-8D5D-A1577C46DC52}"/>
          </ac:spMkLst>
        </pc:spChg>
        <pc:spChg chg="add mod">
          <ac:chgData name="Tiarrah A Baynea" userId="S::tbaynea@gmu.edu::f33f0d74-556d-4e6d-9ae9-4585923586d0" providerId="AD" clId="Web-{F7970D34-9A96-92C6-E2D4-779BDA998C47}" dt="2022-11-22T21:05:36.923" v="34" actId="20577"/>
          <ac:spMkLst>
            <pc:docMk/>
            <pc:sldMk cId="3638301653" sldId="266"/>
            <ac:spMk id="12" creationId="{FA7B78D9-CAD4-AAB1-EB4F-CAFD398315EE}"/>
          </ac:spMkLst>
        </pc:spChg>
      </pc:sldChg>
      <pc:sldChg chg="addSp delSp modSp">
        <pc:chgData name="Tiarrah A Baynea" userId="S::tbaynea@gmu.edu::f33f0d74-556d-4e6d-9ae9-4585923586d0" providerId="AD" clId="Web-{F7970D34-9A96-92C6-E2D4-779BDA998C47}" dt="2022-11-22T21:05:53.079" v="41" actId="20577"/>
        <pc:sldMkLst>
          <pc:docMk/>
          <pc:sldMk cId="1731170389" sldId="269"/>
        </pc:sldMkLst>
        <pc:spChg chg="del">
          <ac:chgData name="Tiarrah A Baynea" userId="S::tbaynea@gmu.edu::f33f0d74-556d-4e6d-9ae9-4585923586d0" providerId="AD" clId="Web-{F7970D34-9A96-92C6-E2D4-779BDA998C47}" dt="2022-11-22T21:01:05.180" v="7"/>
          <ac:spMkLst>
            <pc:docMk/>
            <pc:sldMk cId="1731170389" sldId="269"/>
            <ac:spMk id="12" creationId="{C140ECA1-CC0E-7035-B818-256D8F41195F}"/>
          </ac:spMkLst>
        </pc:spChg>
        <pc:spChg chg="add mod">
          <ac:chgData name="Tiarrah A Baynea" userId="S::tbaynea@gmu.edu::f33f0d74-556d-4e6d-9ae9-4585923586d0" providerId="AD" clId="Web-{F7970D34-9A96-92C6-E2D4-779BDA998C47}" dt="2022-11-22T21:05:53.079" v="41" actId="20577"/>
          <ac:spMkLst>
            <pc:docMk/>
            <pc:sldMk cId="1731170389" sldId="269"/>
            <ac:spMk id="13" creationId="{04B86813-BFAE-16FB-B1BC-4DF20DDBCE9C}"/>
          </ac:spMkLst>
        </pc:spChg>
      </pc:sldChg>
      <pc:sldChg chg="addSp delSp modSp">
        <pc:chgData name="Tiarrah A Baynea" userId="S::tbaynea@gmu.edu::f33f0d74-556d-4e6d-9ae9-4585923586d0" providerId="AD" clId="Web-{F7970D34-9A96-92C6-E2D4-779BDA998C47}" dt="2022-11-22T21:06:46.503" v="49" actId="20577"/>
        <pc:sldMkLst>
          <pc:docMk/>
          <pc:sldMk cId="1860283354" sldId="273"/>
        </pc:sldMkLst>
        <pc:spChg chg="add del mod">
          <ac:chgData name="Tiarrah A Baynea" userId="S::tbaynea@gmu.edu::f33f0d74-556d-4e6d-9ae9-4585923586d0" providerId="AD" clId="Web-{F7970D34-9A96-92C6-E2D4-779BDA998C47}" dt="2022-11-22T21:01:05.180" v="7"/>
          <ac:spMkLst>
            <pc:docMk/>
            <pc:sldMk cId="1860283354" sldId="273"/>
            <ac:spMk id="3" creationId="{BB94F4A9-FC6B-1CB3-FEEE-A64E5146ADF3}"/>
          </ac:spMkLst>
        </pc:spChg>
        <pc:spChg chg="add mod">
          <ac:chgData name="Tiarrah A Baynea" userId="S::tbaynea@gmu.edu::f33f0d74-556d-4e6d-9ae9-4585923586d0" providerId="AD" clId="Web-{F7970D34-9A96-92C6-E2D4-779BDA998C47}" dt="2022-11-22T21:06:46.503" v="49" actId="20577"/>
          <ac:spMkLst>
            <pc:docMk/>
            <pc:sldMk cId="1860283354" sldId="273"/>
            <ac:spMk id="5" creationId="{367DBFC0-A60E-EBFC-531C-BDD4D70CB7E5}"/>
          </ac:spMkLst>
        </pc:spChg>
      </pc:sldChg>
      <pc:sldChg chg="addSp delSp modSp">
        <pc:chgData name="Tiarrah A Baynea" userId="S::tbaynea@gmu.edu::f33f0d74-556d-4e6d-9ae9-4585923586d0" providerId="AD" clId="Web-{F7970D34-9A96-92C6-E2D4-779BDA998C47}" dt="2022-11-22T21:01:05.180" v="7"/>
        <pc:sldMkLst>
          <pc:docMk/>
          <pc:sldMk cId="553903336" sldId="274"/>
        </pc:sldMkLst>
        <pc:spChg chg="add del mod">
          <ac:chgData name="Tiarrah A Baynea" userId="S::tbaynea@gmu.edu::f33f0d74-556d-4e6d-9ae9-4585923586d0" providerId="AD" clId="Web-{F7970D34-9A96-92C6-E2D4-779BDA998C47}" dt="2022-11-22T21:01:05.180" v="7"/>
          <ac:spMkLst>
            <pc:docMk/>
            <pc:sldMk cId="553903336" sldId="274"/>
            <ac:spMk id="3" creationId="{7B92DAAE-A0A5-26D4-4941-DF57E6AECD6C}"/>
          </ac:spMkLst>
        </pc:spChg>
      </pc:sldChg>
      <pc:sldChg chg="addSp delSp modSp">
        <pc:chgData name="Tiarrah A Baynea" userId="S::tbaynea@gmu.edu::f33f0d74-556d-4e6d-9ae9-4585923586d0" providerId="AD" clId="Web-{F7970D34-9A96-92C6-E2D4-779BDA998C47}" dt="2022-11-22T21:05:18.500" v="25" actId="20577"/>
        <pc:sldMkLst>
          <pc:docMk/>
          <pc:sldMk cId="1772739000" sldId="275"/>
        </pc:sldMkLst>
        <pc:spChg chg="add del mod">
          <ac:chgData name="Tiarrah A Baynea" userId="S::tbaynea@gmu.edu::f33f0d74-556d-4e6d-9ae9-4585923586d0" providerId="AD" clId="Web-{F7970D34-9A96-92C6-E2D4-779BDA998C47}" dt="2022-11-22T21:01:05.180" v="7"/>
          <ac:spMkLst>
            <pc:docMk/>
            <pc:sldMk cId="1772739000" sldId="275"/>
            <ac:spMk id="4" creationId="{ECD5301B-70ED-8264-7F9D-A96A1C20CAA7}"/>
          </ac:spMkLst>
        </pc:spChg>
        <pc:spChg chg="add mod">
          <ac:chgData name="Tiarrah A Baynea" userId="S::tbaynea@gmu.edu::f33f0d74-556d-4e6d-9ae9-4585923586d0" providerId="AD" clId="Web-{F7970D34-9A96-92C6-E2D4-779BDA998C47}" dt="2022-11-22T21:05:18.500" v="25" actId="20577"/>
          <ac:spMkLst>
            <pc:docMk/>
            <pc:sldMk cId="1772739000" sldId="275"/>
            <ac:spMk id="6" creationId="{2239DECF-3FC9-CB17-C7B3-4995E8772DBD}"/>
          </ac:spMkLst>
        </pc:spChg>
      </pc:sldChg>
      <pc:sldChg chg="addSp delSp modSp">
        <pc:chgData name="Tiarrah A Baynea" userId="S::tbaynea@gmu.edu::f33f0d74-556d-4e6d-9ae9-4585923586d0" providerId="AD" clId="Web-{F7970D34-9A96-92C6-E2D4-779BDA998C47}" dt="2022-11-22T21:05:58.158" v="43" actId="20577"/>
        <pc:sldMkLst>
          <pc:docMk/>
          <pc:sldMk cId="523431831" sldId="277"/>
        </pc:sldMkLst>
        <pc:spChg chg="del">
          <ac:chgData name="Tiarrah A Baynea" userId="S::tbaynea@gmu.edu::f33f0d74-556d-4e6d-9ae9-4585923586d0" providerId="AD" clId="Web-{F7970D34-9A96-92C6-E2D4-779BDA998C47}" dt="2022-11-22T21:01:05.180" v="7"/>
          <ac:spMkLst>
            <pc:docMk/>
            <pc:sldMk cId="523431831" sldId="277"/>
            <ac:spMk id="7" creationId="{58B8607C-FDB8-C770-CBF8-81E094BD36B0}"/>
          </ac:spMkLst>
        </pc:spChg>
        <pc:spChg chg="add mod">
          <ac:chgData name="Tiarrah A Baynea" userId="S::tbaynea@gmu.edu::f33f0d74-556d-4e6d-9ae9-4585923586d0" providerId="AD" clId="Web-{F7970D34-9A96-92C6-E2D4-779BDA998C47}" dt="2022-11-22T21:05:58.158" v="43" actId="20577"/>
          <ac:spMkLst>
            <pc:docMk/>
            <pc:sldMk cId="523431831" sldId="277"/>
            <ac:spMk id="9" creationId="{889C801C-AE48-F9FF-FD23-58C28C11AA4C}"/>
          </ac:spMkLst>
        </pc:spChg>
      </pc:sldChg>
      <pc:sldChg chg="addSp delSp modSp">
        <pc:chgData name="Tiarrah A Baynea" userId="S::tbaynea@gmu.edu::f33f0d74-556d-4e6d-9ae9-4585923586d0" providerId="AD" clId="Web-{F7970D34-9A96-92C6-E2D4-779BDA998C47}" dt="2022-11-22T21:06:36.159" v="45" actId="20577"/>
        <pc:sldMkLst>
          <pc:docMk/>
          <pc:sldMk cId="1167241327" sldId="278"/>
        </pc:sldMkLst>
        <pc:spChg chg="del">
          <ac:chgData name="Tiarrah A Baynea" userId="S::tbaynea@gmu.edu::f33f0d74-556d-4e6d-9ae9-4585923586d0" providerId="AD" clId="Web-{F7970D34-9A96-92C6-E2D4-779BDA998C47}" dt="2022-11-22T21:01:05.180" v="7"/>
          <ac:spMkLst>
            <pc:docMk/>
            <pc:sldMk cId="1167241327" sldId="278"/>
            <ac:spMk id="5" creationId="{E6137D61-0B1E-805B-FCB2-561A3161AFC2}"/>
          </ac:spMkLst>
        </pc:spChg>
        <pc:spChg chg="add mod">
          <ac:chgData name="Tiarrah A Baynea" userId="S::tbaynea@gmu.edu::f33f0d74-556d-4e6d-9ae9-4585923586d0" providerId="AD" clId="Web-{F7970D34-9A96-92C6-E2D4-779BDA998C47}" dt="2022-11-22T21:06:36.159" v="45" actId="20577"/>
          <ac:spMkLst>
            <pc:docMk/>
            <pc:sldMk cId="1167241327" sldId="278"/>
            <ac:spMk id="7" creationId="{2623E0D4-EB48-B2DE-F7C0-58D5F86F78D4}"/>
          </ac:spMkLst>
        </pc:spChg>
      </pc:sldChg>
      <pc:sldChg chg="addSp delSp modSp">
        <pc:chgData name="Tiarrah A Baynea" userId="S::tbaynea@gmu.edu::f33f0d74-556d-4e6d-9ae9-4585923586d0" providerId="AD" clId="Web-{F7970D34-9A96-92C6-E2D4-779BDA998C47}" dt="2022-11-22T21:06:40.909" v="47" actId="20577"/>
        <pc:sldMkLst>
          <pc:docMk/>
          <pc:sldMk cId="4207058024" sldId="279"/>
        </pc:sldMkLst>
        <pc:spChg chg="del">
          <ac:chgData name="Tiarrah A Baynea" userId="S::tbaynea@gmu.edu::f33f0d74-556d-4e6d-9ae9-4585923586d0" providerId="AD" clId="Web-{F7970D34-9A96-92C6-E2D4-779BDA998C47}" dt="2022-11-22T21:01:05.180" v="7"/>
          <ac:spMkLst>
            <pc:docMk/>
            <pc:sldMk cId="4207058024" sldId="279"/>
            <ac:spMk id="2" creationId="{0AD3CB1E-2BAA-DD2D-484C-8160867C9EB1}"/>
          </ac:spMkLst>
        </pc:spChg>
        <pc:spChg chg="add mod">
          <ac:chgData name="Tiarrah A Baynea" userId="S::tbaynea@gmu.edu::f33f0d74-556d-4e6d-9ae9-4585923586d0" providerId="AD" clId="Web-{F7970D34-9A96-92C6-E2D4-779BDA998C47}" dt="2022-11-22T21:06:40.909" v="47" actId="20577"/>
          <ac:spMkLst>
            <pc:docMk/>
            <pc:sldMk cId="4207058024" sldId="279"/>
            <ac:spMk id="5" creationId="{B7FD9987-50A8-9ACD-87AD-2C5F9043C52D}"/>
          </ac:spMkLst>
        </pc:spChg>
      </pc:sldChg>
      <pc:sldChg chg="addSp delSp modSp">
        <pc:chgData name="Tiarrah A Baynea" userId="S::tbaynea@gmu.edu::f33f0d74-556d-4e6d-9ae9-4585923586d0" providerId="AD" clId="Web-{F7970D34-9A96-92C6-E2D4-779BDA998C47}" dt="2022-11-22T21:05:48.407" v="39" actId="20577"/>
        <pc:sldMkLst>
          <pc:docMk/>
          <pc:sldMk cId="3122939853" sldId="280"/>
        </pc:sldMkLst>
        <pc:spChg chg="add del mod">
          <ac:chgData name="Tiarrah A Baynea" userId="S::tbaynea@gmu.edu::f33f0d74-556d-4e6d-9ae9-4585923586d0" providerId="AD" clId="Web-{F7970D34-9A96-92C6-E2D4-779BDA998C47}" dt="2022-11-22T21:01:05.180" v="7"/>
          <ac:spMkLst>
            <pc:docMk/>
            <pc:sldMk cId="3122939853" sldId="280"/>
            <ac:spMk id="3" creationId="{940BBACD-3F8E-CB7A-EBB5-2FB88B5B9FA0}"/>
          </ac:spMkLst>
        </pc:spChg>
        <pc:spChg chg="add mod">
          <ac:chgData name="Tiarrah A Baynea" userId="S::tbaynea@gmu.edu::f33f0d74-556d-4e6d-9ae9-4585923586d0" providerId="AD" clId="Web-{F7970D34-9A96-92C6-E2D4-779BDA998C47}" dt="2022-11-22T21:05:48.407" v="39" actId="20577"/>
          <ac:spMkLst>
            <pc:docMk/>
            <pc:sldMk cId="3122939853" sldId="280"/>
            <ac:spMk id="5" creationId="{B86D9DF4-96A3-9DD3-4006-3BEDBB8CE824}"/>
          </ac:spMkLst>
        </pc:spChg>
      </pc:sldChg>
      <pc:sldMasterChg chg="mod modSldLayout">
        <pc:chgData name="Tiarrah A Baynea" userId="S::tbaynea@gmu.edu::f33f0d74-556d-4e6d-9ae9-4585923586d0" providerId="AD" clId="Web-{F7970D34-9A96-92C6-E2D4-779BDA998C47}" dt="2022-11-22T21:01:05.180" v="7"/>
        <pc:sldMasterMkLst>
          <pc:docMk/>
          <pc:sldMasterMk cId="529943479" sldId="2147483761"/>
        </pc:sldMasterMkLst>
        <pc:sldLayoutChg chg="mod">
          <pc:chgData name="Tiarrah A Baynea" userId="S::tbaynea@gmu.edu::f33f0d74-556d-4e6d-9ae9-4585923586d0" providerId="AD" clId="Web-{F7970D34-9A96-92C6-E2D4-779BDA998C47}" dt="2022-11-22T21:01:05.180" v="7"/>
          <pc:sldLayoutMkLst>
            <pc:docMk/>
            <pc:sldMasterMk cId="529943479" sldId="2147483761"/>
            <pc:sldLayoutMk cId="589464000" sldId="2147483762"/>
          </pc:sldLayoutMkLst>
        </pc:sldLayoutChg>
        <pc:sldLayoutChg chg="mod">
          <pc:chgData name="Tiarrah A Baynea" userId="S::tbaynea@gmu.edu::f33f0d74-556d-4e6d-9ae9-4585923586d0" providerId="AD" clId="Web-{F7970D34-9A96-92C6-E2D4-779BDA998C47}" dt="2022-11-22T21:01:05.180" v="7"/>
          <pc:sldLayoutMkLst>
            <pc:docMk/>
            <pc:sldMasterMk cId="529943479" sldId="2147483761"/>
            <pc:sldLayoutMk cId="3652275415" sldId="2147483763"/>
          </pc:sldLayoutMkLst>
        </pc:sldLayoutChg>
        <pc:sldLayoutChg chg="mod">
          <pc:chgData name="Tiarrah A Baynea" userId="S::tbaynea@gmu.edu::f33f0d74-556d-4e6d-9ae9-4585923586d0" providerId="AD" clId="Web-{F7970D34-9A96-92C6-E2D4-779BDA998C47}" dt="2022-11-22T21:01:05.180" v="7"/>
          <pc:sldLayoutMkLst>
            <pc:docMk/>
            <pc:sldMasterMk cId="529943479" sldId="2147483761"/>
            <pc:sldLayoutMk cId="1345634323" sldId="2147483764"/>
          </pc:sldLayoutMkLst>
        </pc:sldLayoutChg>
        <pc:sldLayoutChg chg="mod">
          <pc:chgData name="Tiarrah A Baynea" userId="S::tbaynea@gmu.edu::f33f0d74-556d-4e6d-9ae9-4585923586d0" providerId="AD" clId="Web-{F7970D34-9A96-92C6-E2D4-779BDA998C47}" dt="2022-11-22T21:01:05.180" v="7"/>
          <pc:sldLayoutMkLst>
            <pc:docMk/>
            <pc:sldMasterMk cId="529943479" sldId="2147483761"/>
            <pc:sldLayoutMk cId="1088231748" sldId="2147483765"/>
          </pc:sldLayoutMkLst>
        </pc:sldLayoutChg>
        <pc:sldLayoutChg chg="mod">
          <pc:chgData name="Tiarrah A Baynea" userId="S::tbaynea@gmu.edu::f33f0d74-556d-4e6d-9ae9-4585923586d0" providerId="AD" clId="Web-{F7970D34-9A96-92C6-E2D4-779BDA998C47}" dt="2022-11-22T21:01:05.180" v="7"/>
          <pc:sldLayoutMkLst>
            <pc:docMk/>
            <pc:sldMasterMk cId="529943479" sldId="2147483761"/>
            <pc:sldLayoutMk cId="3627115942" sldId="2147483766"/>
          </pc:sldLayoutMkLst>
        </pc:sldLayoutChg>
        <pc:sldLayoutChg chg="mod">
          <pc:chgData name="Tiarrah A Baynea" userId="S::tbaynea@gmu.edu::f33f0d74-556d-4e6d-9ae9-4585923586d0" providerId="AD" clId="Web-{F7970D34-9A96-92C6-E2D4-779BDA998C47}" dt="2022-11-22T21:01:05.180" v="7"/>
          <pc:sldLayoutMkLst>
            <pc:docMk/>
            <pc:sldMasterMk cId="529943479" sldId="2147483761"/>
            <pc:sldLayoutMk cId="4161557813" sldId="2147483767"/>
          </pc:sldLayoutMkLst>
        </pc:sldLayoutChg>
        <pc:sldLayoutChg chg="mod">
          <pc:chgData name="Tiarrah A Baynea" userId="S::tbaynea@gmu.edu::f33f0d74-556d-4e6d-9ae9-4585923586d0" providerId="AD" clId="Web-{F7970D34-9A96-92C6-E2D4-779BDA998C47}" dt="2022-11-22T21:01:05.180" v="7"/>
          <pc:sldLayoutMkLst>
            <pc:docMk/>
            <pc:sldMasterMk cId="529943479" sldId="2147483761"/>
            <pc:sldLayoutMk cId="2187521018" sldId="2147483768"/>
          </pc:sldLayoutMkLst>
        </pc:sldLayoutChg>
        <pc:sldLayoutChg chg="mod">
          <pc:chgData name="Tiarrah A Baynea" userId="S::tbaynea@gmu.edu::f33f0d74-556d-4e6d-9ae9-4585923586d0" providerId="AD" clId="Web-{F7970D34-9A96-92C6-E2D4-779BDA998C47}" dt="2022-11-22T21:01:05.180" v="7"/>
          <pc:sldLayoutMkLst>
            <pc:docMk/>
            <pc:sldMasterMk cId="529943479" sldId="2147483761"/>
            <pc:sldLayoutMk cId="3093066833" sldId="2147483769"/>
          </pc:sldLayoutMkLst>
        </pc:sldLayoutChg>
        <pc:sldLayoutChg chg="mod">
          <pc:chgData name="Tiarrah A Baynea" userId="S::tbaynea@gmu.edu::f33f0d74-556d-4e6d-9ae9-4585923586d0" providerId="AD" clId="Web-{F7970D34-9A96-92C6-E2D4-779BDA998C47}" dt="2022-11-22T21:01:05.180" v="7"/>
          <pc:sldLayoutMkLst>
            <pc:docMk/>
            <pc:sldMasterMk cId="529943479" sldId="2147483761"/>
            <pc:sldLayoutMk cId="3134948126" sldId="2147483770"/>
          </pc:sldLayoutMkLst>
        </pc:sldLayoutChg>
        <pc:sldLayoutChg chg="mod">
          <pc:chgData name="Tiarrah A Baynea" userId="S::tbaynea@gmu.edu::f33f0d74-556d-4e6d-9ae9-4585923586d0" providerId="AD" clId="Web-{F7970D34-9A96-92C6-E2D4-779BDA998C47}" dt="2022-11-22T21:01:05.180" v="7"/>
          <pc:sldLayoutMkLst>
            <pc:docMk/>
            <pc:sldMasterMk cId="529943479" sldId="2147483761"/>
            <pc:sldLayoutMk cId="831505190" sldId="2147483771"/>
          </pc:sldLayoutMkLst>
        </pc:sldLayoutChg>
        <pc:sldLayoutChg chg="mod">
          <pc:chgData name="Tiarrah A Baynea" userId="S::tbaynea@gmu.edu::f33f0d74-556d-4e6d-9ae9-4585923586d0" providerId="AD" clId="Web-{F7970D34-9A96-92C6-E2D4-779BDA998C47}" dt="2022-11-22T21:01:05.180" v="7"/>
          <pc:sldLayoutMkLst>
            <pc:docMk/>
            <pc:sldMasterMk cId="529943479" sldId="2147483761"/>
            <pc:sldLayoutMk cId="2010933471" sldId="2147483772"/>
          </pc:sldLayoutMkLst>
        </pc:sldLayoutChg>
      </pc:sldMasterChg>
    </pc:docChg>
  </pc:docChgLst>
  <pc:docChgLst>
    <pc:chgData name="Beakal G Abera" userId="S::babera@gmu.edu::b03b7ea0-bc33-44e1-9977-2f331ec69f2b" providerId="AD" clId="Web-{E77D3112-2794-2DFF-F14C-13BB6CB1CA52}"/>
    <pc:docChg chg="modSld">
      <pc:chgData name="Beakal G Abera" userId="S::babera@gmu.edu::b03b7ea0-bc33-44e1-9977-2f331ec69f2b" providerId="AD" clId="Web-{E77D3112-2794-2DFF-F14C-13BB6CB1CA52}" dt="2022-11-27T16:28:43.052" v="72"/>
      <pc:docMkLst>
        <pc:docMk/>
      </pc:docMkLst>
      <pc:sldChg chg="modSp">
        <pc:chgData name="Beakal G Abera" userId="S::babera@gmu.edu::b03b7ea0-bc33-44e1-9977-2f331ec69f2b" providerId="AD" clId="Web-{E77D3112-2794-2DFF-F14C-13BB6CB1CA52}" dt="2022-11-27T13:38:10.599" v="3" actId="20577"/>
        <pc:sldMkLst>
          <pc:docMk/>
          <pc:sldMk cId="2756484993" sldId="261"/>
        </pc:sldMkLst>
        <pc:spChg chg="mod">
          <ac:chgData name="Beakal G Abera" userId="S::babera@gmu.edu::b03b7ea0-bc33-44e1-9977-2f331ec69f2b" providerId="AD" clId="Web-{E77D3112-2794-2DFF-F14C-13BB6CB1CA52}" dt="2022-11-27T13:38:10.599" v="3" actId="20577"/>
          <ac:spMkLst>
            <pc:docMk/>
            <pc:sldMk cId="2756484993" sldId="261"/>
            <ac:spMk id="30" creationId="{1A4B22AC-13D8-D5F9-AC49-9A84A661ECEA}"/>
          </ac:spMkLst>
        </pc:spChg>
      </pc:sldChg>
      <pc:sldChg chg="modTransition addAnim delAnim modAnim">
        <pc:chgData name="Beakal G Abera" userId="S::babera@gmu.edu::b03b7ea0-bc33-44e1-9977-2f331ec69f2b" providerId="AD" clId="Web-{E77D3112-2794-2DFF-F14C-13BB6CB1CA52}" dt="2022-11-27T15:37:41.272" v="39"/>
        <pc:sldMkLst>
          <pc:docMk/>
          <pc:sldMk cId="911047392" sldId="265"/>
        </pc:sldMkLst>
      </pc:sldChg>
      <pc:sldChg chg="modSp modTransition addAnim delAnim modAnim">
        <pc:chgData name="Beakal G Abera" userId="S::babera@gmu.edu::b03b7ea0-bc33-44e1-9977-2f331ec69f2b" providerId="AD" clId="Web-{E77D3112-2794-2DFF-F14C-13BB6CB1CA52}" dt="2022-11-27T16:28:43.052" v="72"/>
        <pc:sldMkLst>
          <pc:docMk/>
          <pc:sldMk cId="3638301653" sldId="266"/>
        </pc:sldMkLst>
        <pc:spChg chg="mod">
          <ac:chgData name="Beakal G Abera" userId="S::babera@gmu.edu::b03b7ea0-bc33-44e1-9977-2f331ec69f2b" providerId="AD" clId="Web-{E77D3112-2794-2DFF-F14C-13BB6CB1CA52}" dt="2022-11-27T15:59:34.543" v="54" actId="1076"/>
          <ac:spMkLst>
            <pc:docMk/>
            <pc:sldMk cId="3638301653" sldId="266"/>
            <ac:spMk id="6" creationId="{E3D6BAB1-E7A7-53EE-221F-36BA2130326C}"/>
          </ac:spMkLst>
        </pc:spChg>
      </pc:sldChg>
      <pc:sldChg chg="modTransition addAnim delAnim modAnim">
        <pc:chgData name="Beakal G Abera" userId="S::babera@gmu.edu::b03b7ea0-bc33-44e1-9977-2f331ec69f2b" providerId="AD" clId="Web-{E77D3112-2794-2DFF-F14C-13BB6CB1CA52}" dt="2022-11-27T15:34:00.762" v="25"/>
        <pc:sldMkLst>
          <pc:docMk/>
          <pc:sldMk cId="3122939853" sldId="280"/>
        </pc:sldMkLst>
      </pc:sldChg>
    </pc:docChg>
  </pc:docChgLst>
  <pc:docChgLst>
    <pc:chgData name="Esteban Alberto Echandi Maroto" userId="S::eechandi@gmu.edu::d2632e8e-e239-40e9-9995-4156abc20077" providerId="AD" clId="Web-{A03FED91-398D-5B54-EB5F-9B08953204A8}"/>
    <pc:docChg chg="modSld">
      <pc:chgData name="Esteban Alberto Echandi Maroto" userId="S::eechandi@gmu.edu::d2632e8e-e239-40e9-9995-4156abc20077" providerId="AD" clId="Web-{A03FED91-398D-5B54-EB5F-9B08953204A8}" dt="2022-11-17T05:34:24.677" v="31" actId="1076"/>
      <pc:docMkLst>
        <pc:docMk/>
      </pc:docMkLst>
      <pc:sldChg chg="modSp">
        <pc:chgData name="Esteban Alberto Echandi Maroto" userId="S::eechandi@gmu.edu::d2632e8e-e239-40e9-9995-4156abc20077" providerId="AD" clId="Web-{A03FED91-398D-5B54-EB5F-9B08953204A8}" dt="2022-11-17T05:31:14.417" v="1" actId="20577"/>
        <pc:sldMkLst>
          <pc:docMk/>
          <pc:sldMk cId="3681808157" sldId="258"/>
        </pc:sldMkLst>
        <pc:graphicFrameChg chg="modGraphic">
          <ac:chgData name="Esteban Alberto Echandi Maroto" userId="S::eechandi@gmu.edu::d2632e8e-e239-40e9-9995-4156abc20077" providerId="AD" clId="Web-{A03FED91-398D-5B54-EB5F-9B08953204A8}" dt="2022-11-17T05:31:14.417" v="1" actId="20577"/>
          <ac:graphicFrameMkLst>
            <pc:docMk/>
            <pc:sldMk cId="3681808157" sldId="258"/>
            <ac:graphicFrameMk id="19" creationId="{4E8F9FD0-9BC5-D154-A99D-53BC2413804C}"/>
          </ac:graphicFrameMkLst>
        </pc:graphicFrameChg>
      </pc:sldChg>
      <pc:sldChg chg="addSp delSp modSp">
        <pc:chgData name="Esteban Alberto Echandi Maroto" userId="S::eechandi@gmu.edu::d2632e8e-e239-40e9-9995-4156abc20077" providerId="AD" clId="Web-{A03FED91-398D-5B54-EB5F-9B08953204A8}" dt="2022-11-17T05:32:26.718" v="9" actId="1076"/>
        <pc:sldMkLst>
          <pc:docMk/>
          <pc:sldMk cId="3773062962" sldId="259"/>
        </pc:sldMkLst>
        <pc:picChg chg="add mod">
          <ac:chgData name="Esteban Alberto Echandi Maroto" userId="S::eechandi@gmu.edu::d2632e8e-e239-40e9-9995-4156abc20077" providerId="AD" clId="Web-{A03FED91-398D-5B54-EB5F-9B08953204A8}" dt="2022-11-17T05:32:26.718" v="9" actId="1076"/>
          <ac:picMkLst>
            <pc:docMk/>
            <pc:sldMk cId="3773062962" sldId="259"/>
            <ac:picMk id="21" creationId="{56BDF73E-E3A3-DB00-0641-792B0E59F809}"/>
          </ac:picMkLst>
        </pc:picChg>
        <pc:picChg chg="del">
          <ac:chgData name="Esteban Alberto Echandi Maroto" userId="S::eechandi@gmu.edu::d2632e8e-e239-40e9-9995-4156abc20077" providerId="AD" clId="Web-{A03FED91-398D-5B54-EB5F-9B08953204A8}" dt="2022-11-17T05:31:54.216" v="4"/>
          <ac:picMkLst>
            <pc:docMk/>
            <pc:sldMk cId="3773062962" sldId="259"/>
            <ac:picMk id="47" creationId="{F392C143-51F7-52E6-A172-F333D824B387}"/>
          </ac:picMkLst>
        </pc:picChg>
      </pc:sldChg>
      <pc:sldChg chg="addSp modSp">
        <pc:chgData name="Esteban Alberto Echandi Maroto" userId="S::eechandi@gmu.edu::d2632e8e-e239-40e9-9995-4156abc20077" providerId="AD" clId="Web-{A03FED91-398D-5B54-EB5F-9B08953204A8}" dt="2022-11-17T05:34:24.677" v="31" actId="1076"/>
        <pc:sldMkLst>
          <pc:docMk/>
          <pc:sldMk cId="2756484993" sldId="261"/>
        </pc:sldMkLst>
        <pc:spChg chg="add mod">
          <ac:chgData name="Esteban Alberto Echandi Maroto" userId="S::eechandi@gmu.edu::d2632e8e-e239-40e9-9995-4156abc20077" providerId="AD" clId="Web-{A03FED91-398D-5B54-EB5F-9B08953204A8}" dt="2022-11-17T05:34:24.677" v="31" actId="1076"/>
          <ac:spMkLst>
            <pc:docMk/>
            <pc:sldMk cId="2756484993" sldId="261"/>
            <ac:spMk id="3" creationId="{13B78568-ACAF-C767-1313-1709CDE314B6}"/>
          </ac:spMkLst>
        </pc:spChg>
        <pc:spChg chg="mod">
          <ac:chgData name="Esteban Alberto Echandi Maroto" userId="S::eechandi@gmu.edu::d2632e8e-e239-40e9-9995-4156abc20077" providerId="AD" clId="Web-{A03FED91-398D-5B54-EB5F-9B08953204A8}" dt="2022-11-17T05:33:55.801" v="12" actId="20577"/>
          <ac:spMkLst>
            <pc:docMk/>
            <pc:sldMk cId="2756484993" sldId="261"/>
            <ac:spMk id="30" creationId="{1A4B22AC-13D8-D5F9-AC49-9A84A661ECEA}"/>
          </ac:spMkLst>
        </pc:spChg>
      </pc:sldChg>
    </pc:docChg>
  </pc:docChgLst>
  <pc:docChgLst>
    <pc:chgData name="Esteban Alberto Echandi Maroto" userId="S::eechandi@gmu.edu::d2632e8e-e239-40e9-9995-4156abc20077" providerId="AD" clId="Web-{C86BDD7A-66F8-6634-F111-344707E8F0C0}"/>
    <pc:docChg chg="modSld">
      <pc:chgData name="Esteban Alberto Echandi Maroto" userId="S::eechandi@gmu.edu::d2632e8e-e239-40e9-9995-4156abc20077" providerId="AD" clId="Web-{C86BDD7A-66F8-6634-F111-344707E8F0C0}" dt="2022-12-09T02:32:23.220" v="1" actId="1076"/>
      <pc:docMkLst>
        <pc:docMk/>
      </pc:docMkLst>
      <pc:sldChg chg="delSp">
        <pc:chgData name="Esteban Alberto Echandi Maroto" userId="S::eechandi@gmu.edu::d2632e8e-e239-40e9-9995-4156abc20077" providerId="AD" clId="Web-{C86BDD7A-66F8-6634-F111-344707E8F0C0}" dt="2022-12-09T02:32:03.110" v="0"/>
        <pc:sldMkLst>
          <pc:docMk/>
          <pc:sldMk cId="2756484993" sldId="261"/>
        </pc:sldMkLst>
        <pc:picChg chg="del">
          <ac:chgData name="Esteban Alberto Echandi Maroto" userId="S::eechandi@gmu.edu::d2632e8e-e239-40e9-9995-4156abc20077" providerId="AD" clId="Web-{C86BDD7A-66F8-6634-F111-344707E8F0C0}" dt="2022-12-09T02:32:03.110" v="0"/>
          <ac:picMkLst>
            <pc:docMk/>
            <pc:sldMk cId="2756484993" sldId="261"/>
            <ac:picMk id="4" creationId="{ACB69405-EF7D-C19C-CBDD-F766D64BB9F5}"/>
          </ac:picMkLst>
        </pc:picChg>
      </pc:sldChg>
      <pc:sldChg chg="modSp">
        <pc:chgData name="Esteban Alberto Echandi Maroto" userId="S::eechandi@gmu.edu::d2632e8e-e239-40e9-9995-4156abc20077" providerId="AD" clId="Web-{C86BDD7A-66F8-6634-F111-344707E8F0C0}" dt="2022-12-09T02:32:23.220" v="1" actId="1076"/>
        <pc:sldMkLst>
          <pc:docMk/>
          <pc:sldMk cId="3122939853" sldId="280"/>
        </pc:sldMkLst>
        <pc:picChg chg="mod">
          <ac:chgData name="Esteban Alberto Echandi Maroto" userId="S::eechandi@gmu.edu::d2632e8e-e239-40e9-9995-4156abc20077" providerId="AD" clId="Web-{C86BDD7A-66F8-6634-F111-344707E8F0C0}" dt="2022-12-09T02:32:23.220" v="1" actId="1076"/>
          <ac:picMkLst>
            <pc:docMk/>
            <pc:sldMk cId="3122939853" sldId="280"/>
            <ac:picMk id="6" creationId="{CF3C8162-60C8-F827-A2AA-2CFFFD5B1346}"/>
          </ac:picMkLst>
        </pc:picChg>
      </pc:sldChg>
    </pc:docChg>
  </pc:docChgLst>
  <pc:docChgLst>
    <pc:chgData name="Tiarrah A Baynea" userId="S::tbaynea@gmu.edu::f33f0d74-556d-4e6d-9ae9-4585923586d0" providerId="AD" clId="Web-{55A5E322-85F7-A3A0-4DA8-2F6C1932171F}"/>
    <pc:docChg chg="modSld">
      <pc:chgData name="Tiarrah A Baynea" userId="S::tbaynea@gmu.edu::f33f0d74-556d-4e6d-9ae9-4585923586d0" providerId="AD" clId="Web-{55A5E322-85F7-A3A0-4DA8-2F6C1932171F}" dt="2022-11-29T22:48:15.470" v="553" actId="1076"/>
      <pc:docMkLst>
        <pc:docMk/>
      </pc:docMkLst>
      <pc:sldChg chg="modNotes">
        <pc:chgData name="Tiarrah A Baynea" userId="S::tbaynea@gmu.edu::f33f0d74-556d-4e6d-9ae9-4585923586d0" providerId="AD" clId="Web-{55A5E322-85F7-A3A0-4DA8-2F6C1932171F}" dt="2022-11-29T22:19:39.934" v="295"/>
        <pc:sldMkLst>
          <pc:docMk/>
          <pc:sldMk cId="2756484993" sldId="261"/>
        </pc:sldMkLst>
      </pc:sldChg>
      <pc:sldChg chg="modSp modNotes">
        <pc:chgData name="Tiarrah A Baynea" userId="S::tbaynea@gmu.edu::f33f0d74-556d-4e6d-9ae9-4585923586d0" providerId="AD" clId="Web-{55A5E322-85F7-A3A0-4DA8-2F6C1932171F}" dt="2022-11-29T22:48:15.470" v="553" actId="1076"/>
        <pc:sldMkLst>
          <pc:docMk/>
          <pc:sldMk cId="4207058024" sldId="279"/>
        </pc:sldMkLst>
        <pc:spChg chg="mod">
          <ac:chgData name="Tiarrah A Baynea" userId="S::tbaynea@gmu.edu::f33f0d74-556d-4e6d-9ae9-4585923586d0" providerId="AD" clId="Web-{55A5E322-85F7-A3A0-4DA8-2F6C1932171F}" dt="2022-11-29T22:48:15.470" v="553" actId="1076"/>
          <ac:spMkLst>
            <pc:docMk/>
            <pc:sldMk cId="4207058024" sldId="279"/>
            <ac:spMk id="12" creationId="{8EB78CFA-C673-4D7B-9BEA-8845A6BF56DB}"/>
          </ac:spMkLst>
        </pc:spChg>
      </pc:sldChg>
    </pc:docChg>
  </pc:docChgLst>
  <pc:docChgLst>
    <pc:chgData name="Jeanie Bailey" userId="S::jbaile6@gmu.edu::79730e93-28b5-4d5c-afdc-2c39865146ba" providerId="AD" clId="Web-{8F0EF258-8C4A-129B-DF3A-D6B4B31C302C}"/>
    <pc:docChg chg="addSld delSld modSld">
      <pc:chgData name="Jeanie Bailey" userId="S::jbaile6@gmu.edu::79730e93-28b5-4d5c-afdc-2c39865146ba" providerId="AD" clId="Web-{8F0EF258-8C4A-129B-DF3A-D6B4B31C302C}" dt="2022-11-05T20:36:08.282" v="193"/>
      <pc:docMkLst>
        <pc:docMk/>
      </pc:docMkLst>
      <pc:sldChg chg="addAnim delAnim modAnim">
        <pc:chgData name="Jeanie Bailey" userId="S::jbaile6@gmu.edu::79730e93-28b5-4d5c-afdc-2c39865146ba" providerId="AD" clId="Web-{8F0EF258-8C4A-129B-DF3A-D6B4B31C302C}" dt="2022-11-05T20:31:42.975" v="171"/>
        <pc:sldMkLst>
          <pc:docMk/>
          <pc:sldMk cId="109857222" sldId="256"/>
        </pc:sldMkLst>
      </pc:sldChg>
      <pc:sldChg chg="addSp delSp modSp del">
        <pc:chgData name="Jeanie Bailey" userId="S::jbaile6@gmu.edu::79730e93-28b5-4d5c-afdc-2c39865146ba" providerId="AD" clId="Web-{8F0EF258-8C4A-129B-DF3A-D6B4B31C302C}" dt="2022-11-05T20:25:29.901" v="134"/>
        <pc:sldMkLst>
          <pc:docMk/>
          <pc:sldMk cId="778708038" sldId="257"/>
        </pc:sldMkLst>
        <pc:spChg chg="mod">
          <ac:chgData name="Jeanie Bailey" userId="S::jbaile6@gmu.edu::79730e93-28b5-4d5c-afdc-2c39865146ba" providerId="AD" clId="Web-{8F0EF258-8C4A-129B-DF3A-D6B4B31C302C}" dt="2022-11-05T20:20:55.549" v="86" actId="20577"/>
          <ac:spMkLst>
            <pc:docMk/>
            <pc:sldMk cId="778708038" sldId="257"/>
            <ac:spMk id="2" creationId="{E03C66EB-0187-8B78-F0C3-82AB52EE4A0B}"/>
          </ac:spMkLst>
        </pc:spChg>
        <pc:spChg chg="add mod">
          <ac:chgData name="Jeanie Bailey" userId="S::jbaile6@gmu.edu::79730e93-28b5-4d5c-afdc-2c39865146ba" providerId="AD" clId="Web-{8F0EF258-8C4A-129B-DF3A-D6B4B31C302C}" dt="2022-11-05T20:14:09.114" v="50" actId="20577"/>
          <ac:spMkLst>
            <pc:docMk/>
            <pc:sldMk cId="778708038" sldId="257"/>
            <ac:spMk id="3" creationId="{14E8B597-420F-0879-3FCB-D015B3812C65}"/>
          </ac:spMkLst>
        </pc:spChg>
        <pc:spChg chg="add mod">
          <ac:chgData name="Jeanie Bailey" userId="S::jbaile6@gmu.edu::79730e93-28b5-4d5c-afdc-2c39865146ba" providerId="AD" clId="Web-{8F0EF258-8C4A-129B-DF3A-D6B4B31C302C}" dt="2022-11-05T20:24:47.103" v="120"/>
          <ac:spMkLst>
            <pc:docMk/>
            <pc:sldMk cId="778708038" sldId="257"/>
            <ac:spMk id="9" creationId="{2B257AC0-88AC-4E19-C1C4-E0EEA05149C2}"/>
          </ac:spMkLst>
        </pc:spChg>
        <pc:picChg chg="del mod">
          <ac:chgData name="Jeanie Bailey" userId="S::jbaile6@gmu.edu::79730e93-28b5-4d5c-afdc-2c39865146ba" providerId="AD" clId="Web-{8F0EF258-8C4A-129B-DF3A-D6B4B31C302C}" dt="2022-11-05T20:24:47.103" v="120"/>
          <ac:picMkLst>
            <pc:docMk/>
            <pc:sldMk cId="778708038" sldId="257"/>
            <ac:picMk id="5" creationId="{59791777-A92A-199A-A5D3-96141E5E39F0}"/>
          </ac:picMkLst>
        </pc:picChg>
        <pc:picChg chg="del mod">
          <ac:chgData name="Jeanie Bailey" userId="S::jbaile6@gmu.edu::79730e93-28b5-4d5c-afdc-2c39865146ba" providerId="AD" clId="Web-{8F0EF258-8C4A-129B-DF3A-D6B4B31C302C}" dt="2022-11-05T20:24:47.088" v="119"/>
          <ac:picMkLst>
            <pc:docMk/>
            <pc:sldMk cId="778708038" sldId="257"/>
            <ac:picMk id="6" creationId="{FF24016A-166C-DE88-8A25-A7F32B06505A}"/>
          </ac:picMkLst>
        </pc:picChg>
        <pc:picChg chg="del mod">
          <ac:chgData name="Jeanie Bailey" userId="S::jbaile6@gmu.edu::79730e93-28b5-4d5c-afdc-2c39865146ba" providerId="AD" clId="Web-{8F0EF258-8C4A-129B-DF3A-D6B4B31C302C}" dt="2022-11-05T20:24:47.088" v="118"/>
          <ac:picMkLst>
            <pc:docMk/>
            <pc:sldMk cId="778708038" sldId="257"/>
            <ac:picMk id="7" creationId="{B71A6A64-9E71-14C1-8FA1-4198707DD202}"/>
          </ac:picMkLst>
        </pc:picChg>
        <pc:picChg chg="del">
          <ac:chgData name="Jeanie Bailey" userId="S::jbaile6@gmu.edu::79730e93-28b5-4d5c-afdc-2c39865146ba" providerId="AD" clId="Web-{8F0EF258-8C4A-129B-DF3A-D6B4B31C302C}" dt="2022-11-05T20:24:47.088" v="117"/>
          <ac:picMkLst>
            <pc:docMk/>
            <pc:sldMk cId="778708038" sldId="257"/>
            <ac:picMk id="8" creationId="{9A71503E-F742-5487-1E5F-AC569F7192BD}"/>
          </ac:picMkLst>
        </pc:picChg>
      </pc:sldChg>
      <pc:sldChg chg="addSp modSp new mod setBg">
        <pc:chgData name="Jeanie Bailey" userId="S::jbaile6@gmu.edu::79730e93-28b5-4d5c-afdc-2c39865146ba" providerId="AD" clId="Web-{8F0EF258-8C4A-129B-DF3A-D6B4B31C302C}" dt="2022-11-05T20:28:16.750" v="166"/>
        <pc:sldMkLst>
          <pc:docMk/>
          <pc:sldMk cId="3681808157" sldId="258"/>
        </pc:sldMkLst>
        <pc:spChg chg="mod">
          <ac:chgData name="Jeanie Bailey" userId="S::jbaile6@gmu.edu::79730e93-28b5-4d5c-afdc-2c39865146ba" providerId="AD" clId="Web-{8F0EF258-8C4A-129B-DF3A-D6B4B31C302C}" dt="2022-11-05T20:28:16.750" v="166"/>
          <ac:spMkLst>
            <pc:docMk/>
            <pc:sldMk cId="3681808157" sldId="258"/>
            <ac:spMk id="2" creationId="{03ECFCE7-3B0C-BCAB-9EC0-C6160D8C623D}"/>
          </ac:spMkLst>
        </pc:spChg>
        <pc:spChg chg="mod">
          <ac:chgData name="Jeanie Bailey" userId="S::jbaile6@gmu.edu::79730e93-28b5-4d5c-afdc-2c39865146ba" providerId="AD" clId="Web-{8F0EF258-8C4A-129B-DF3A-D6B4B31C302C}" dt="2022-11-05T20:28:16.750" v="166"/>
          <ac:spMkLst>
            <pc:docMk/>
            <pc:sldMk cId="3681808157" sldId="258"/>
            <ac:spMk id="3" creationId="{5E676D4C-8B4C-2A99-7CB5-2AF86F4079A7}"/>
          </ac:spMkLst>
        </pc:spChg>
        <pc:spChg chg="add">
          <ac:chgData name="Jeanie Bailey" userId="S::jbaile6@gmu.edu::79730e93-28b5-4d5c-afdc-2c39865146ba" providerId="AD" clId="Web-{8F0EF258-8C4A-129B-DF3A-D6B4B31C302C}" dt="2022-11-05T20:28:16.750" v="166"/>
          <ac:spMkLst>
            <pc:docMk/>
            <pc:sldMk cId="3681808157" sldId="258"/>
            <ac:spMk id="8" creationId="{B6CDA21F-E7AF-4C75-8395-33F58D5B0E45}"/>
          </ac:spMkLst>
        </pc:spChg>
        <pc:spChg chg="add">
          <ac:chgData name="Jeanie Bailey" userId="S::jbaile6@gmu.edu::79730e93-28b5-4d5c-afdc-2c39865146ba" providerId="AD" clId="Web-{8F0EF258-8C4A-129B-DF3A-D6B4B31C302C}" dt="2022-11-05T20:28:16.750" v="166"/>
          <ac:spMkLst>
            <pc:docMk/>
            <pc:sldMk cId="3681808157" sldId="258"/>
            <ac:spMk id="15" creationId="{D5B0017B-2ECA-49AF-B397-DC140825DF8D}"/>
          </ac:spMkLst>
        </pc:spChg>
        <pc:grpChg chg="add">
          <ac:chgData name="Jeanie Bailey" userId="S::jbaile6@gmu.edu::79730e93-28b5-4d5c-afdc-2c39865146ba" providerId="AD" clId="Web-{8F0EF258-8C4A-129B-DF3A-D6B4B31C302C}" dt="2022-11-05T20:28:16.750" v="166"/>
          <ac:grpSpMkLst>
            <pc:docMk/>
            <pc:sldMk cId="3681808157" sldId="258"/>
            <ac:grpSpMk id="10" creationId="{AE1C45F0-260A-458C-96ED-C1F6D2151219}"/>
          </ac:grpSpMkLst>
        </pc:grpChg>
        <pc:cxnChg chg="add">
          <ac:chgData name="Jeanie Bailey" userId="S::jbaile6@gmu.edu::79730e93-28b5-4d5c-afdc-2c39865146ba" providerId="AD" clId="Web-{8F0EF258-8C4A-129B-DF3A-D6B4B31C302C}" dt="2022-11-05T20:28:16.750" v="166"/>
          <ac:cxnSpMkLst>
            <pc:docMk/>
            <pc:sldMk cId="3681808157" sldId="258"/>
            <ac:cxnSpMk id="17" creationId="{6CF1BAF6-AD41-4082-B212-8A1F9A2E8779}"/>
          </ac:cxnSpMkLst>
        </pc:cxnChg>
      </pc:sldChg>
      <pc:sldChg chg="addSp delSp modSp new mod setBg addAnim delAnim modAnim">
        <pc:chgData name="Jeanie Bailey" userId="S::jbaile6@gmu.edu::79730e93-28b5-4d5c-afdc-2c39865146ba" providerId="AD" clId="Web-{8F0EF258-8C4A-129B-DF3A-D6B4B31C302C}" dt="2022-11-05T20:36:08.282" v="193"/>
        <pc:sldMkLst>
          <pc:docMk/>
          <pc:sldMk cId="3773062962" sldId="259"/>
        </pc:sldMkLst>
        <pc:spChg chg="mod">
          <ac:chgData name="Jeanie Bailey" userId="S::jbaile6@gmu.edu::79730e93-28b5-4d5c-afdc-2c39865146ba" providerId="AD" clId="Web-{8F0EF258-8C4A-129B-DF3A-D6B4B31C302C}" dt="2022-11-05T20:24:23.368" v="116"/>
          <ac:spMkLst>
            <pc:docMk/>
            <pc:sldMk cId="3773062962" sldId="259"/>
            <ac:spMk id="2" creationId="{6FBAE7B2-E750-4B21-2F03-CAC96D32AD26}"/>
          </ac:spMkLst>
        </pc:spChg>
        <pc:spChg chg="add del mod">
          <ac:chgData name="Jeanie Bailey" userId="S::jbaile6@gmu.edu::79730e93-28b5-4d5c-afdc-2c39865146ba" providerId="AD" clId="Web-{8F0EF258-8C4A-129B-DF3A-D6B4B31C302C}" dt="2022-11-05T20:22:49.271" v="109"/>
          <ac:spMkLst>
            <pc:docMk/>
            <pc:sldMk cId="3773062962" sldId="259"/>
            <ac:spMk id="3" creationId="{D467AC62-90CD-2634-DFFB-88974D0E02B4}"/>
          </ac:spMkLst>
        </pc:spChg>
        <pc:spChg chg="add del">
          <ac:chgData name="Jeanie Bailey" userId="S::jbaile6@gmu.edu::79730e93-28b5-4d5c-afdc-2c39865146ba" providerId="AD" clId="Web-{8F0EF258-8C4A-129B-DF3A-D6B4B31C302C}" dt="2022-11-05T20:22:24.380" v="104"/>
          <ac:spMkLst>
            <pc:docMk/>
            <pc:sldMk cId="3773062962" sldId="259"/>
            <ac:spMk id="8" creationId="{A7AE9375-4664-4DB2-922D-2782A6E439AC}"/>
          </ac:spMkLst>
        </pc:spChg>
        <pc:spChg chg="add del">
          <ac:chgData name="Jeanie Bailey" userId="S::jbaile6@gmu.edu::79730e93-28b5-4d5c-afdc-2c39865146ba" providerId="AD" clId="Web-{8F0EF258-8C4A-129B-DF3A-D6B4B31C302C}" dt="2022-11-05T20:22:16.630" v="102"/>
          <ac:spMkLst>
            <pc:docMk/>
            <pc:sldMk cId="3773062962" sldId="259"/>
            <ac:spMk id="10" creationId="{B50AB553-2A96-4A92-96F2-93548E096954}"/>
          </ac:spMkLst>
        </pc:spChg>
        <pc:spChg chg="add del">
          <ac:chgData name="Jeanie Bailey" userId="S::jbaile6@gmu.edu::79730e93-28b5-4d5c-afdc-2c39865146ba" providerId="AD" clId="Web-{8F0EF258-8C4A-129B-DF3A-D6B4B31C302C}" dt="2022-11-05T20:22:24.380" v="104"/>
          <ac:spMkLst>
            <pc:docMk/>
            <pc:sldMk cId="3773062962" sldId="259"/>
            <ac:spMk id="12" creationId="{9DD005C1-8C51-42D6-9BEE-B9B83849743D}"/>
          </ac:spMkLst>
        </pc:spChg>
        <pc:spChg chg="add del">
          <ac:chgData name="Jeanie Bailey" userId="S::jbaile6@gmu.edu::79730e93-28b5-4d5c-afdc-2c39865146ba" providerId="AD" clId="Web-{8F0EF258-8C4A-129B-DF3A-D6B4B31C302C}" dt="2022-11-05T20:22:24.380" v="104"/>
          <ac:spMkLst>
            <pc:docMk/>
            <pc:sldMk cId="3773062962" sldId="259"/>
            <ac:spMk id="14" creationId="{D467AC62-90CD-2634-DFFB-88974D0E02B4}"/>
          </ac:spMkLst>
        </pc:spChg>
        <pc:spChg chg="add del">
          <ac:chgData name="Jeanie Bailey" userId="S::jbaile6@gmu.edu::79730e93-28b5-4d5c-afdc-2c39865146ba" providerId="AD" clId="Web-{8F0EF258-8C4A-129B-DF3A-D6B4B31C302C}" dt="2022-11-05T20:22:35.708" v="106"/>
          <ac:spMkLst>
            <pc:docMk/>
            <pc:sldMk cId="3773062962" sldId="259"/>
            <ac:spMk id="16" creationId="{A7AE9375-4664-4DB2-922D-2782A6E439AC}"/>
          </ac:spMkLst>
        </pc:spChg>
        <pc:spChg chg="add del">
          <ac:chgData name="Jeanie Bailey" userId="S::jbaile6@gmu.edu::79730e93-28b5-4d5c-afdc-2c39865146ba" providerId="AD" clId="Web-{8F0EF258-8C4A-129B-DF3A-D6B4B31C302C}" dt="2022-11-05T20:22:35.708" v="106"/>
          <ac:spMkLst>
            <pc:docMk/>
            <pc:sldMk cId="3773062962" sldId="259"/>
            <ac:spMk id="18" creationId="{D467AC62-90CD-2634-DFFB-88974D0E02B4}"/>
          </ac:spMkLst>
        </pc:spChg>
        <pc:spChg chg="add del">
          <ac:chgData name="Jeanie Bailey" userId="S::jbaile6@gmu.edu::79730e93-28b5-4d5c-afdc-2c39865146ba" providerId="AD" clId="Web-{8F0EF258-8C4A-129B-DF3A-D6B4B31C302C}" dt="2022-11-05T20:22:35.708" v="106"/>
          <ac:spMkLst>
            <pc:docMk/>
            <pc:sldMk cId="3773062962" sldId="259"/>
            <ac:spMk id="19" creationId="{9DD005C1-8C51-42D6-9BEE-B9B83849743D}"/>
          </ac:spMkLst>
        </pc:spChg>
        <pc:spChg chg="add del">
          <ac:chgData name="Jeanie Bailey" userId="S::jbaile6@gmu.edu::79730e93-28b5-4d5c-afdc-2c39865146ba" providerId="AD" clId="Web-{8F0EF258-8C4A-129B-DF3A-D6B4B31C302C}" dt="2022-11-05T20:24:23.368" v="116"/>
          <ac:spMkLst>
            <pc:docMk/>
            <pc:sldMk cId="3773062962" sldId="259"/>
            <ac:spMk id="23" creationId="{A7AE9375-4664-4DB2-922D-2782A6E439AC}"/>
          </ac:spMkLst>
        </pc:spChg>
        <pc:spChg chg="add del mod">
          <ac:chgData name="Jeanie Bailey" userId="S::jbaile6@gmu.edu::79730e93-28b5-4d5c-afdc-2c39865146ba" providerId="AD" clId="Web-{8F0EF258-8C4A-129B-DF3A-D6B4B31C302C}" dt="2022-11-05T20:24:23.368" v="116"/>
          <ac:spMkLst>
            <pc:docMk/>
            <pc:sldMk cId="3773062962" sldId="259"/>
            <ac:spMk id="25" creationId="{D467AC62-90CD-2634-DFFB-88974D0E02B4}"/>
          </ac:spMkLst>
        </pc:spChg>
        <pc:spChg chg="add del">
          <ac:chgData name="Jeanie Bailey" userId="S::jbaile6@gmu.edu::79730e93-28b5-4d5c-afdc-2c39865146ba" providerId="AD" clId="Web-{8F0EF258-8C4A-129B-DF3A-D6B4B31C302C}" dt="2022-11-05T20:24:23.368" v="116"/>
          <ac:spMkLst>
            <pc:docMk/>
            <pc:sldMk cId="3773062962" sldId="259"/>
            <ac:spMk id="26" creationId="{9DD005C1-8C51-42D6-9BEE-B9B83849743D}"/>
          </ac:spMkLst>
        </pc:spChg>
        <pc:spChg chg="add">
          <ac:chgData name="Jeanie Bailey" userId="S::jbaile6@gmu.edu::79730e93-28b5-4d5c-afdc-2c39865146ba" providerId="AD" clId="Web-{8F0EF258-8C4A-129B-DF3A-D6B4B31C302C}" dt="2022-11-05T20:24:23.368" v="116"/>
          <ac:spMkLst>
            <pc:docMk/>
            <pc:sldMk cId="3773062962" sldId="259"/>
            <ac:spMk id="32" creationId="{56E9B3E6-E277-4D68-BA48-9CB43FFBD6E2}"/>
          </ac:spMkLst>
        </pc:spChg>
        <pc:spChg chg="add">
          <ac:chgData name="Jeanie Bailey" userId="S::jbaile6@gmu.edu::79730e93-28b5-4d5c-afdc-2c39865146ba" providerId="AD" clId="Web-{8F0EF258-8C4A-129B-DF3A-D6B4B31C302C}" dt="2022-11-05T20:24:23.368" v="116"/>
          <ac:spMkLst>
            <pc:docMk/>
            <pc:sldMk cId="3773062962" sldId="259"/>
            <ac:spMk id="39" creationId="{D5B0017B-2ECA-49AF-B397-DC140825DF8D}"/>
          </ac:spMkLst>
        </pc:spChg>
        <pc:grpChg chg="add">
          <ac:chgData name="Jeanie Bailey" userId="S::jbaile6@gmu.edu::79730e93-28b5-4d5c-afdc-2c39865146ba" providerId="AD" clId="Web-{8F0EF258-8C4A-129B-DF3A-D6B4B31C302C}" dt="2022-11-05T20:24:23.368" v="116"/>
          <ac:grpSpMkLst>
            <pc:docMk/>
            <pc:sldMk cId="3773062962" sldId="259"/>
            <ac:grpSpMk id="34" creationId="{AE1C45F0-260A-458C-96ED-C1F6D2151219}"/>
          </ac:grpSpMkLst>
        </pc:grpChg>
        <pc:graphicFrameChg chg="add del">
          <ac:chgData name="Jeanie Bailey" userId="S::jbaile6@gmu.edu::79730e93-28b5-4d5c-afdc-2c39865146ba" providerId="AD" clId="Web-{8F0EF258-8C4A-129B-DF3A-D6B4B31C302C}" dt="2022-11-05T20:22:16.630" v="102"/>
          <ac:graphicFrameMkLst>
            <pc:docMk/>
            <pc:sldMk cId="3773062962" sldId="259"/>
            <ac:graphicFrameMk id="5" creationId="{2E0F7049-1F15-980B-8357-2BA132CEB763}"/>
          </ac:graphicFrameMkLst>
        </pc:graphicFrameChg>
        <pc:graphicFrameChg chg="add del">
          <ac:chgData name="Jeanie Bailey" userId="S::jbaile6@gmu.edu::79730e93-28b5-4d5c-afdc-2c39865146ba" providerId="AD" clId="Web-{8F0EF258-8C4A-129B-DF3A-D6B4B31C302C}" dt="2022-11-05T20:22:49.256" v="108"/>
          <ac:graphicFrameMkLst>
            <pc:docMk/>
            <pc:sldMk cId="3773062962" sldId="259"/>
            <ac:graphicFrameMk id="21" creationId="{90D1C53E-5FD3-BF4E-D765-E7AAC1C98D6D}"/>
          </ac:graphicFrameMkLst>
        </pc:graphicFrameChg>
        <pc:graphicFrameChg chg="add">
          <ac:chgData name="Jeanie Bailey" userId="S::jbaile6@gmu.edu::79730e93-28b5-4d5c-afdc-2c39865146ba" providerId="AD" clId="Web-{8F0EF258-8C4A-129B-DF3A-D6B4B31C302C}" dt="2022-11-05T20:24:23.368" v="116"/>
          <ac:graphicFrameMkLst>
            <pc:docMk/>
            <pc:sldMk cId="3773062962" sldId="259"/>
            <ac:graphicFrameMk id="28" creationId="{42AAB042-F57B-0E57-064D-946D7EF8F325}"/>
          </ac:graphicFrameMkLst>
        </pc:graphicFrameChg>
        <pc:picChg chg="add del">
          <ac:chgData name="Jeanie Bailey" userId="S::jbaile6@gmu.edu::79730e93-28b5-4d5c-afdc-2c39865146ba" providerId="AD" clId="Web-{8F0EF258-8C4A-129B-DF3A-D6B4B31C302C}" dt="2022-11-05T20:22:16.630" v="102"/>
          <ac:picMkLst>
            <pc:docMk/>
            <pc:sldMk cId="3773062962" sldId="259"/>
            <ac:picMk id="6" creationId="{3C6E9C39-5084-1E6C-266C-6EC44E1B3F79}"/>
          </ac:picMkLst>
        </pc:picChg>
        <pc:picChg chg="add mod">
          <ac:chgData name="Jeanie Bailey" userId="S::jbaile6@gmu.edu::79730e93-28b5-4d5c-afdc-2c39865146ba" providerId="AD" clId="Web-{8F0EF258-8C4A-129B-DF3A-D6B4B31C302C}" dt="2022-11-05T20:33:20.384" v="175" actId="14100"/>
          <ac:picMkLst>
            <pc:docMk/>
            <pc:sldMk cId="3773062962" sldId="259"/>
            <ac:picMk id="45" creationId="{2C88498B-339A-2785-EF99-EB5F93AE0D25}"/>
          </ac:picMkLst>
        </pc:picChg>
        <pc:picChg chg="add mod modCrop">
          <ac:chgData name="Jeanie Bailey" userId="S::jbaile6@gmu.edu::79730e93-28b5-4d5c-afdc-2c39865146ba" providerId="AD" clId="Web-{8F0EF258-8C4A-129B-DF3A-D6B4B31C302C}" dt="2022-11-05T20:34:26.795" v="186" actId="1076"/>
          <ac:picMkLst>
            <pc:docMk/>
            <pc:sldMk cId="3773062962" sldId="259"/>
            <ac:picMk id="46" creationId="{FADFA5B7-8AA1-B2D1-FB56-6C8CC2C647FD}"/>
          </ac:picMkLst>
        </pc:picChg>
        <pc:picChg chg="add mod">
          <ac:chgData name="Jeanie Bailey" userId="S::jbaile6@gmu.edu::79730e93-28b5-4d5c-afdc-2c39865146ba" providerId="AD" clId="Web-{8F0EF258-8C4A-129B-DF3A-D6B4B31C302C}" dt="2022-11-05T20:33:33.356" v="179" actId="1076"/>
          <ac:picMkLst>
            <pc:docMk/>
            <pc:sldMk cId="3773062962" sldId="259"/>
            <ac:picMk id="47" creationId="{F392C143-51F7-52E6-A172-F333D824B387}"/>
          </ac:picMkLst>
        </pc:picChg>
        <pc:picChg chg="add mod">
          <ac:chgData name="Jeanie Bailey" userId="S::jbaile6@gmu.edu::79730e93-28b5-4d5c-afdc-2c39865146ba" providerId="AD" clId="Web-{8F0EF258-8C4A-129B-DF3A-D6B4B31C302C}" dt="2022-11-05T20:33:42.653" v="182" actId="1076"/>
          <ac:picMkLst>
            <pc:docMk/>
            <pc:sldMk cId="3773062962" sldId="259"/>
            <ac:picMk id="48" creationId="{032BED9D-2CDF-B5EA-01FB-A2EBDDCB6A19}"/>
          </ac:picMkLst>
        </pc:picChg>
        <pc:cxnChg chg="add del">
          <ac:chgData name="Jeanie Bailey" userId="S::jbaile6@gmu.edu::79730e93-28b5-4d5c-afdc-2c39865146ba" providerId="AD" clId="Web-{8F0EF258-8C4A-129B-DF3A-D6B4B31C302C}" dt="2022-11-05T20:22:24.380" v="104"/>
          <ac:cxnSpMkLst>
            <pc:docMk/>
            <pc:sldMk cId="3773062962" sldId="259"/>
            <ac:cxnSpMk id="13" creationId="{EE504C98-6397-41C1-A8D8-2D9C4ED307E0}"/>
          </ac:cxnSpMkLst>
        </pc:cxnChg>
        <pc:cxnChg chg="add del">
          <ac:chgData name="Jeanie Bailey" userId="S::jbaile6@gmu.edu::79730e93-28b5-4d5c-afdc-2c39865146ba" providerId="AD" clId="Web-{8F0EF258-8C4A-129B-DF3A-D6B4B31C302C}" dt="2022-11-05T20:22:35.708" v="106"/>
          <ac:cxnSpMkLst>
            <pc:docMk/>
            <pc:sldMk cId="3773062962" sldId="259"/>
            <ac:cxnSpMk id="17" creationId="{EE504C98-6397-41C1-A8D8-2D9C4ED307E0}"/>
          </ac:cxnSpMkLst>
        </pc:cxnChg>
        <pc:cxnChg chg="add del">
          <ac:chgData name="Jeanie Bailey" userId="S::jbaile6@gmu.edu::79730e93-28b5-4d5c-afdc-2c39865146ba" providerId="AD" clId="Web-{8F0EF258-8C4A-129B-DF3A-D6B4B31C302C}" dt="2022-11-05T20:24:23.368" v="116"/>
          <ac:cxnSpMkLst>
            <pc:docMk/>
            <pc:sldMk cId="3773062962" sldId="259"/>
            <ac:cxnSpMk id="24" creationId="{EE504C98-6397-41C1-A8D8-2D9C4ED307E0}"/>
          </ac:cxnSpMkLst>
        </pc:cxnChg>
        <pc:cxnChg chg="add">
          <ac:chgData name="Jeanie Bailey" userId="S::jbaile6@gmu.edu::79730e93-28b5-4d5c-afdc-2c39865146ba" providerId="AD" clId="Web-{8F0EF258-8C4A-129B-DF3A-D6B4B31C302C}" dt="2022-11-05T20:24:23.368" v="116"/>
          <ac:cxnSpMkLst>
            <pc:docMk/>
            <pc:sldMk cId="3773062962" sldId="259"/>
            <ac:cxnSpMk id="41" creationId="{6CF1BAF6-AD41-4082-B212-8A1F9A2E8779}"/>
          </ac:cxnSpMkLst>
        </pc:cxnChg>
      </pc:sldChg>
      <pc:sldChg chg="addSp delSp modSp new mod setBg">
        <pc:chgData name="Jeanie Bailey" userId="S::jbaile6@gmu.edu::79730e93-28b5-4d5c-afdc-2c39865146ba" providerId="AD" clId="Web-{8F0EF258-8C4A-129B-DF3A-D6B4B31C302C}" dt="2022-11-05T20:28:02.187" v="165"/>
        <pc:sldMkLst>
          <pc:docMk/>
          <pc:sldMk cId="1131736790" sldId="260"/>
        </pc:sldMkLst>
        <pc:spChg chg="mod">
          <ac:chgData name="Jeanie Bailey" userId="S::jbaile6@gmu.edu::79730e93-28b5-4d5c-afdc-2c39865146ba" providerId="AD" clId="Web-{8F0EF258-8C4A-129B-DF3A-D6B4B31C302C}" dt="2022-11-05T20:28:02.187" v="165"/>
          <ac:spMkLst>
            <pc:docMk/>
            <pc:sldMk cId="1131736790" sldId="260"/>
            <ac:spMk id="2" creationId="{33D177D4-EB76-E437-7911-69D361C68FCC}"/>
          </ac:spMkLst>
        </pc:spChg>
        <pc:spChg chg="add del mod">
          <ac:chgData name="Jeanie Bailey" userId="S::jbaile6@gmu.edu::79730e93-28b5-4d5c-afdc-2c39865146ba" providerId="AD" clId="Web-{8F0EF258-8C4A-129B-DF3A-D6B4B31C302C}" dt="2022-11-05T20:28:02.187" v="165"/>
          <ac:spMkLst>
            <pc:docMk/>
            <pc:sldMk cId="1131736790" sldId="260"/>
            <ac:spMk id="3" creationId="{1A4B22AC-13D8-D5F9-AC49-9A84A661ECEA}"/>
          </ac:spMkLst>
        </pc:spChg>
        <pc:spChg chg="add">
          <ac:chgData name="Jeanie Bailey" userId="S::jbaile6@gmu.edu::79730e93-28b5-4d5c-afdc-2c39865146ba" providerId="AD" clId="Web-{8F0EF258-8C4A-129B-DF3A-D6B4B31C302C}" dt="2022-11-05T20:28:02.187" v="165"/>
          <ac:spMkLst>
            <pc:docMk/>
            <pc:sldMk cId="1131736790" sldId="260"/>
            <ac:spMk id="8" creationId="{B6CDA21F-E7AF-4C75-8395-33F58D5B0E45}"/>
          </ac:spMkLst>
        </pc:spChg>
        <pc:spChg chg="add del">
          <ac:chgData name="Jeanie Bailey" userId="S::jbaile6@gmu.edu::79730e93-28b5-4d5c-afdc-2c39865146ba" providerId="AD" clId="Web-{8F0EF258-8C4A-129B-DF3A-D6B4B31C302C}" dt="2022-11-05T20:27:41.468" v="160"/>
          <ac:spMkLst>
            <pc:docMk/>
            <pc:sldMk cId="1131736790" sldId="260"/>
            <ac:spMk id="9" creationId="{56E9B3E6-E277-4D68-BA48-9CB43FFBD6E2}"/>
          </ac:spMkLst>
        </pc:spChg>
        <pc:spChg chg="add">
          <ac:chgData name="Jeanie Bailey" userId="S::jbaile6@gmu.edu::79730e93-28b5-4d5c-afdc-2c39865146ba" providerId="AD" clId="Web-{8F0EF258-8C4A-129B-DF3A-D6B4B31C302C}" dt="2022-11-05T20:28:02.187" v="165"/>
          <ac:spMkLst>
            <pc:docMk/>
            <pc:sldMk cId="1131736790" sldId="260"/>
            <ac:spMk id="15" creationId="{D5B0017B-2ECA-49AF-B397-DC140825DF8D}"/>
          </ac:spMkLst>
        </pc:spChg>
        <pc:spChg chg="add del">
          <ac:chgData name="Jeanie Bailey" userId="S::jbaile6@gmu.edu::79730e93-28b5-4d5c-afdc-2c39865146ba" providerId="AD" clId="Web-{8F0EF258-8C4A-129B-DF3A-D6B4B31C302C}" dt="2022-11-05T20:27:41.468" v="160"/>
          <ac:spMkLst>
            <pc:docMk/>
            <pc:sldMk cId="1131736790" sldId="260"/>
            <ac:spMk id="16" creationId="{D5B0017B-2ECA-49AF-B397-DC140825DF8D}"/>
          </ac:spMkLst>
        </pc:spChg>
        <pc:spChg chg="add del">
          <ac:chgData name="Jeanie Bailey" userId="S::jbaile6@gmu.edu::79730e93-28b5-4d5c-afdc-2c39865146ba" providerId="AD" clId="Web-{8F0EF258-8C4A-129B-DF3A-D6B4B31C302C}" dt="2022-11-05T20:27:43.983" v="162"/>
          <ac:spMkLst>
            <pc:docMk/>
            <pc:sldMk cId="1131736790" sldId="260"/>
            <ac:spMk id="20" creationId="{B819A166-7571-4003-A6B8-B62034C3ED30}"/>
          </ac:spMkLst>
        </pc:spChg>
        <pc:spChg chg="add del">
          <ac:chgData name="Jeanie Bailey" userId="S::jbaile6@gmu.edu::79730e93-28b5-4d5c-afdc-2c39865146ba" providerId="AD" clId="Web-{8F0EF258-8C4A-129B-DF3A-D6B4B31C302C}" dt="2022-11-05T20:28:02.171" v="164"/>
          <ac:spMkLst>
            <pc:docMk/>
            <pc:sldMk cId="1131736790" sldId="260"/>
            <ac:spMk id="23" creationId="{56E9B3E6-E277-4D68-BA48-9CB43FFBD6E2}"/>
          </ac:spMkLst>
        </pc:spChg>
        <pc:spChg chg="add del">
          <ac:chgData name="Jeanie Bailey" userId="S::jbaile6@gmu.edu::79730e93-28b5-4d5c-afdc-2c39865146ba" providerId="AD" clId="Web-{8F0EF258-8C4A-129B-DF3A-D6B4B31C302C}" dt="2022-11-05T20:28:02.171" v="164"/>
          <ac:spMkLst>
            <pc:docMk/>
            <pc:sldMk cId="1131736790" sldId="260"/>
            <ac:spMk id="25" creationId="{D5B0017B-2ECA-49AF-B397-DC140825DF8D}"/>
          </ac:spMkLst>
        </pc:spChg>
        <pc:spChg chg="add">
          <ac:chgData name="Jeanie Bailey" userId="S::jbaile6@gmu.edu::79730e93-28b5-4d5c-afdc-2c39865146ba" providerId="AD" clId="Web-{8F0EF258-8C4A-129B-DF3A-D6B4B31C302C}" dt="2022-11-05T20:28:02.187" v="165"/>
          <ac:spMkLst>
            <pc:docMk/>
            <pc:sldMk cId="1131736790" sldId="260"/>
            <ac:spMk id="30" creationId="{1A4B22AC-13D8-D5F9-AC49-9A84A661ECEA}"/>
          </ac:spMkLst>
        </pc:spChg>
        <pc:grpChg chg="add">
          <ac:chgData name="Jeanie Bailey" userId="S::jbaile6@gmu.edu::79730e93-28b5-4d5c-afdc-2c39865146ba" providerId="AD" clId="Web-{8F0EF258-8C4A-129B-DF3A-D6B4B31C302C}" dt="2022-11-05T20:28:02.187" v="165"/>
          <ac:grpSpMkLst>
            <pc:docMk/>
            <pc:sldMk cId="1131736790" sldId="260"/>
            <ac:grpSpMk id="10" creationId="{AE1C45F0-260A-458C-96ED-C1F6D2151219}"/>
          </ac:grpSpMkLst>
        </pc:grpChg>
        <pc:grpChg chg="add del">
          <ac:chgData name="Jeanie Bailey" userId="S::jbaile6@gmu.edu::79730e93-28b5-4d5c-afdc-2c39865146ba" providerId="AD" clId="Web-{8F0EF258-8C4A-129B-DF3A-D6B4B31C302C}" dt="2022-11-05T20:27:41.468" v="160"/>
          <ac:grpSpMkLst>
            <pc:docMk/>
            <pc:sldMk cId="1131736790" sldId="260"/>
            <ac:grpSpMk id="11" creationId="{AE1C45F0-260A-458C-96ED-C1F6D2151219}"/>
          </ac:grpSpMkLst>
        </pc:grpChg>
        <pc:grpChg chg="add del">
          <ac:chgData name="Jeanie Bailey" userId="S::jbaile6@gmu.edu::79730e93-28b5-4d5c-afdc-2c39865146ba" providerId="AD" clId="Web-{8F0EF258-8C4A-129B-DF3A-D6B4B31C302C}" dt="2022-11-05T20:28:02.171" v="164"/>
          <ac:grpSpMkLst>
            <pc:docMk/>
            <pc:sldMk cId="1131736790" sldId="260"/>
            <ac:grpSpMk id="24" creationId="{AE1C45F0-260A-458C-96ED-C1F6D2151219}"/>
          </ac:grpSpMkLst>
        </pc:grpChg>
        <pc:graphicFrameChg chg="add del">
          <ac:chgData name="Jeanie Bailey" userId="S::jbaile6@gmu.edu::79730e93-28b5-4d5c-afdc-2c39865146ba" providerId="AD" clId="Web-{8F0EF258-8C4A-129B-DF3A-D6B4B31C302C}" dt="2022-11-05T20:27:41.468" v="160"/>
          <ac:graphicFrameMkLst>
            <pc:docMk/>
            <pc:sldMk cId="1131736790" sldId="260"/>
            <ac:graphicFrameMk id="5" creationId="{FAAC8933-E362-062F-3731-506EBFDA44D2}"/>
          </ac:graphicFrameMkLst>
        </pc:graphicFrameChg>
        <pc:graphicFrameChg chg="add del">
          <ac:chgData name="Jeanie Bailey" userId="S::jbaile6@gmu.edu::79730e93-28b5-4d5c-afdc-2c39865146ba" providerId="AD" clId="Web-{8F0EF258-8C4A-129B-DF3A-D6B4B31C302C}" dt="2022-11-05T20:27:43.983" v="162"/>
          <ac:graphicFrameMkLst>
            <pc:docMk/>
            <pc:sldMk cId="1131736790" sldId="260"/>
            <ac:graphicFrameMk id="21" creationId="{8673BC91-0CAC-7704-50BD-3AB73B8FEE57}"/>
          </ac:graphicFrameMkLst>
        </pc:graphicFrameChg>
        <pc:graphicFrameChg chg="add del">
          <ac:chgData name="Jeanie Bailey" userId="S::jbaile6@gmu.edu::79730e93-28b5-4d5c-afdc-2c39865146ba" providerId="AD" clId="Web-{8F0EF258-8C4A-129B-DF3A-D6B4B31C302C}" dt="2022-11-05T20:28:02.171" v="164"/>
          <ac:graphicFrameMkLst>
            <pc:docMk/>
            <pc:sldMk cId="1131736790" sldId="260"/>
            <ac:graphicFrameMk id="27" creationId="{C46E3AE6-5485-640C-07AF-F3057C26C204}"/>
          </ac:graphicFrameMkLst>
        </pc:graphicFrameChg>
        <pc:cxnChg chg="add">
          <ac:chgData name="Jeanie Bailey" userId="S::jbaile6@gmu.edu::79730e93-28b5-4d5c-afdc-2c39865146ba" providerId="AD" clId="Web-{8F0EF258-8C4A-129B-DF3A-D6B4B31C302C}" dt="2022-11-05T20:28:02.187" v="165"/>
          <ac:cxnSpMkLst>
            <pc:docMk/>
            <pc:sldMk cId="1131736790" sldId="260"/>
            <ac:cxnSpMk id="17" creationId="{6CF1BAF6-AD41-4082-B212-8A1F9A2E8779}"/>
          </ac:cxnSpMkLst>
        </pc:cxnChg>
        <pc:cxnChg chg="add del">
          <ac:chgData name="Jeanie Bailey" userId="S::jbaile6@gmu.edu::79730e93-28b5-4d5c-afdc-2c39865146ba" providerId="AD" clId="Web-{8F0EF258-8C4A-129B-DF3A-D6B4B31C302C}" dt="2022-11-05T20:27:41.468" v="160"/>
          <ac:cxnSpMkLst>
            <pc:docMk/>
            <pc:sldMk cId="1131736790" sldId="260"/>
            <ac:cxnSpMk id="18" creationId="{6CF1BAF6-AD41-4082-B212-8A1F9A2E8779}"/>
          </ac:cxnSpMkLst>
        </pc:cxnChg>
        <pc:cxnChg chg="add del">
          <ac:chgData name="Jeanie Bailey" userId="S::jbaile6@gmu.edu::79730e93-28b5-4d5c-afdc-2c39865146ba" providerId="AD" clId="Web-{8F0EF258-8C4A-129B-DF3A-D6B4B31C302C}" dt="2022-11-05T20:28:02.171" v="164"/>
          <ac:cxnSpMkLst>
            <pc:docMk/>
            <pc:sldMk cId="1131736790" sldId="260"/>
            <ac:cxnSpMk id="26" creationId="{6CF1BAF6-AD41-4082-B212-8A1F9A2E8779}"/>
          </ac:cxnSpMkLst>
        </pc:cxnChg>
      </pc:sldChg>
    </pc:docChg>
  </pc:docChgLst>
  <pc:docChgLst>
    <pc:chgData name="Esteban Alberto Echandi Maroto" userId="S::eechandi@gmu.edu::d2632e8e-e239-40e9-9995-4156abc20077" providerId="AD" clId="Web-{8876F972-5EE8-9280-04FD-49348E94E3C8}"/>
    <pc:docChg chg="addSld delSld modSld">
      <pc:chgData name="Esteban Alberto Echandi Maroto" userId="S::eechandi@gmu.edu::d2632e8e-e239-40e9-9995-4156abc20077" providerId="AD" clId="Web-{8876F972-5EE8-9280-04FD-49348E94E3C8}" dt="2022-11-22T18:35:51.569" v="513"/>
      <pc:docMkLst>
        <pc:docMk/>
      </pc:docMkLst>
      <pc:sldChg chg="addSp delSp modSp">
        <pc:chgData name="Esteban Alberto Echandi Maroto" userId="S::eechandi@gmu.edu::d2632e8e-e239-40e9-9995-4156abc20077" providerId="AD" clId="Web-{8876F972-5EE8-9280-04FD-49348E94E3C8}" dt="2022-11-22T03:43:48.126" v="347"/>
        <pc:sldMkLst>
          <pc:docMk/>
          <pc:sldMk cId="3773062962" sldId="259"/>
        </pc:sldMkLst>
        <pc:spChg chg="add mod">
          <ac:chgData name="Esteban Alberto Echandi Maroto" userId="S::eechandi@gmu.edu::d2632e8e-e239-40e9-9995-4156abc20077" providerId="AD" clId="Web-{8876F972-5EE8-9280-04FD-49348E94E3C8}" dt="2022-11-22T02:39:02.282" v="26" actId="20577"/>
          <ac:spMkLst>
            <pc:docMk/>
            <pc:sldMk cId="3773062962" sldId="259"/>
            <ac:spMk id="23" creationId="{29A7FE6B-425B-B61B-432C-F748250595FB}"/>
          </ac:spMkLst>
        </pc:spChg>
        <pc:spChg chg="add del mod">
          <ac:chgData name="Esteban Alberto Echandi Maroto" userId="S::eechandi@gmu.edu::d2632e8e-e239-40e9-9995-4156abc20077" providerId="AD" clId="Web-{8876F972-5EE8-9280-04FD-49348E94E3C8}" dt="2022-11-22T03:43:48.126" v="347"/>
          <ac:spMkLst>
            <pc:docMk/>
            <pc:sldMk cId="3773062962" sldId="259"/>
            <ac:spMk id="81" creationId="{9D738269-9A93-C07D-94FA-71C6318EAEBB}"/>
          </ac:spMkLst>
        </pc:spChg>
        <pc:spChg chg="add del mod">
          <ac:chgData name="Esteban Alberto Echandi Maroto" userId="S::eechandi@gmu.edu::d2632e8e-e239-40e9-9995-4156abc20077" providerId="AD" clId="Web-{8876F972-5EE8-9280-04FD-49348E94E3C8}" dt="2022-11-22T03:42:44.171" v="327"/>
          <ac:spMkLst>
            <pc:docMk/>
            <pc:sldMk cId="3773062962" sldId="259"/>
            <ac:spMk id="83" creationId="{F17CD338-32C1-A238-939F-0415793643F0}"/>
          </ac:spMkLst>
        </pc:spChg>
        <pc:spChg chg="add del mod">
          <ac:chgData name="Esteban Alberto Echandi Maroto" userId="S::eechandi@gmu.edu::d2632e8e-e239-40e9-9995-4156abc20077" providerId="AD" clId="Web-{8876F972-5EE8-9280-04FD-49348E94E3C8}" dt="2022-11-22T03:42:43.155" v="326"/>
          <ac:spMkLst>
            <pc:docMk/>
            <pc:sldMk cId="3773062962" sldId="259"/>
            <ac:spMk id="85" creationId="{8D735667-5A0C-77E8-662A-E1649796EF56}"/>
          </ac:spMkLst>
        </pc:spChg>
        <pc:spChg chg="add del mod">
          <ac:chgData name="Esteban Alberto Echandi Maroto" userId="S::eechandi@gmu.edu::d2632e8e-e239-40e9-9995-4156abc20077" providerId="AD" clId="Web-{8876F972-5EE8-9280-04FD-49348E94E3C8}" dt="2022-11-22T03:43:48.126" v="346"/>
          <ac:spMkLst>
            <pc:docMk/>
            <pc:sldMk cId="3773062962" sldId="259"/>
            <ac:spMk id="86" creationId="{18B17A4C-3262-D44D-85E3-C6B0FB38BA2E}"/>
          </ac:spMkLst>
        </pc:spChg>
        <pc:spChg chg="add del mod">
          <ac:chgData name="Esteban Alberto Echandi Maroto" userId="S::eechandi@gmu.edu::d2632e8e-e239-40e9-9995-4156abc20077" providerId="AD" clId="Web-{8876F972-5EE8-9280-04FD-49348E94E3C8}" dt="2022-11-22T03:43:48.126" v="345"/>
          <ac:spMkLst>
            <pc:docMk/>
            <pc:sldMk cId="3773062962" sldId="259"/>
            <ac:spMk id="87" creationId="{D7AFA2AC-42CA-5804-25F4-610B3BC0CBDF}"/>
          </ac:spMkLst>
        </pc:spChg>
      </pc:sldChg>
      <pc:sldChg chg="del">
        <pc:chgData name="Esteban Alberto Echandi Maroto" userId="S::eechandi@gmu.edu::d2632e8e-e239-40e9-9995-4156abc20077" providerId="AD" clId="Web-{8876F972-5EE8-9280-04FD-49348E94E3C8}" dt="2022-11-22T02:49:53.300" v="27"/>
        <pc:sldMkLst>
          <pc:docMk/>
          <pc:sldMk cId="155193170" sldId="268"/>
        </pc:sldMkLst>
      </pc:sldChg>
      <pc:sldChg chg="addSp delSp modSp mod modClrScheme addAnim modAnim delDesignElem chgLayout">
        <pc:chgData name="Esteban Alberto Echandi Maroto" userId="S::eechandi@gmu.edu::d2632e8e-e239-40e9-9995-4156abc20077" providerId="AD" clId="Web-{8876F972-5EE8-9280-04FD-49348E94E3C8}" dt="2022-11-22T04:52:23.160" v="458" actId="20577"/>
        <pc:sldMkLst>
          <pc:docMk/>
          <pc:sldMk cId="1731170389" sldId="269"/>
        </pc:sldMkLst>
        <pc:spChg chg="mod ord">
          <ac:chgData name="Esteban Alberto Echandi Maroto" userId="S::eechandi@gmu.edu::d2632e8e-e239-40e9-9995-4156abc20077" providerId="AD" clId="Web-{8876F972-5EE8-9280-04FD-49348E94E3C8}" dt="2022-11-22T04:52:23.160" v="458" actId="20577"/>
          <ac:spMkLst>
            <pc:docMk/>
            <pc:sldMk cId="1731170389" sldId="269"/>
            <ac:spMk id="2" creationId="{33D177D4-EB76-E437-7911-69D361C68FCC}"/>
          </ac:spMkLst>
        </pc:spChg>
        <pc:spChg chg="del">
          <ac:chgData name="Esteban Alberto Echandi Maroto" userId="S::eechandi@gmu.edu::d2632e8e-e239-40e9-9995-4156abc20077" providerId="AD" clId="Web-{8876F972-5EE8-9280-04FD-49348E94E3C8}" dt="2022-11-22T02:50:19.364" v="28"/>
          <ac:spMkLst>
            <pc:docMk/>
            <pc:sldMk cId="1731170389" sldId="269"/>
            <ac:spMk id="8" creationId="{B6CDA21F-E7AF-4C75-8395-33F58D5B0E45}"/>
          </ac:spMkLst>
        </pc:spChg>
        <pc:spChg chg="add mod">
          <ac:chgData name="Esteban Alberto Echandi Maroto" userId="S::eechandi@gmu.edu::d2632e8e-e239-40e9-9995-4156abc20077" providerId="AD" clId="Web-{8876F972-5EE8-9280-04FD-49348E94E3C8}" dt="2022-11-22T03:09:43.678" v="194"/>
          <ac:spMkLst>
            <pc:docMk/>
            <pc:sldMk cId="1731170389" sldId="269"/>
            <ac:spMk id="11" creationId="{347B89FF-CA98-4F85-871A-AB7C4CC14629}"/>
          </ac:spMkLst>
        </pc:spChg>
        <pc:spChg chg="add mod">
          <ac:chgData name="Esteban Alberto Echandi Maroto" userId="S::eechandi@gmu.edu::d2632e8e-e239-40e9-9995-4156abc20077" providerId="AD" clId="Web-{8876F972-5EE8-9280-04FD-49348E94E3C8}" dt="2022-11-22T03:09:52.850" v="195"/>
          <ac:spMkLst>
            <pc:docMk/>
            <pc:sldMk cId="1731170389" sldId="269"/>
            <ac:spMk id="14" creationId="{D21D3F31-9651-7084-B251-83AB6F21132B}"/>
          </ac:spMkLst>
        </pc:spChg>
        <pc:spChg chg="del">
          <ac:chgData name="Esteban Alberto Echandi Maroto" userId="S::eechandi@gmu.edu::d2632e8e-e239-40e9-9995-4156abc20077" providerId="AD" clId="Web-{8876F972-5EE8-9280-04FD-49348E94E3C8}" dt="2022-11-22T02:50:19.364" v="28"/>
          <ac:spMkLst>
            <pc:docMk/>
            <pc:sldMk cId="1731170389" sldId="269"/>
            <ac:spMk id="15" creationId="{D5B0017B-2ECA-49AF-B397-DC140825DF8D}"/>
          </ac:spMkLst>
        </pc:spChg>
        <pc:spChg chg="add mod">
          <ac:chgData name="Esteban Alberto Echandi Maroto" userId="S::eechandi@gmu.edu::d2632e8e-e239-40e9-9995-4156abc20077" providerId="AD" clId="Web-{8876F972-5EE8-9280-04FD-49348E94E3C8}" dt="2022-11-22T03:09:54.554" v="196"/>
          <ac:spMkLst>
            <pc:docMk/>
            <pc:sldMk cId="1731170389" sldId="269"/>
            <ac:spMk id="16" creationId="{6EE8938A-84E0-1CB4-E726-A7D615E5E942}"/>
          </ac:spMkLst>
        </pc:spChg>
        <pc:spChg chg="add mod">
          <ac:chgData name="Esteban Alberto Echandi Maroto" userId="S::eechandi@gmu.edu::d2632e8e-e239-40e9-9995-4156abc20077" providerId="AD" clId="Web-{8876F972-5EE8-9280-04FD-49348E94E3C8}" dt="2022-11-22T03:10:12.710" v="199"/>
          <ac:spMkLst>
            <pc:docMk/>
            <pc:sldMk cId="1731170389" sldId="269"/>
            <ac:spMk id="18" creationId="{CA42C10F-17C8-BE72-992C-62C0FCE4121E}"/>
          </ac:spMkLst>
        </pc:spChg>
        <pc:spChg chg="add mod">
          <ac:chgData name="Esteban Alberto Echandi Maroto" userId="S::eechandi@gmu.edu::d2632e8e-e239-40e9-9995-4156abc20077" providerId="AD" clId="Web-{8876F972-5EE8-9280-04FD-49348E94E3C8}" dt="2022-11-22T03:09:56.616" v="197"/>
          <ac:spMkLst>
            <pc:docMk/>
            <pc:sldMk cId="1731170389" sldId="269"/>
            <ac:spMk id="19" creationId="{803935CB-EFDF-8F74-A08A-D80843190600}"/>
          </ac:spMkLst>
        </pc:spChg>
        <pc:spChg chg="add mod">
          <ac:chgData name="Esteban Alberto Echandi Maroto" userId="S::eechandi@gmu.edu::d2632e8e-e239-40e9-9995-4156abc20077" providerId="AD" clId="Web-{8876F972-5EE8-9280-04FD-49348E94E3C8}" dt="2022-11-22T03:09:58.960" v="198"/>
          <ac:spMkLst>
            <pc:docMk/>
            <pc:sldMk cId="1731170389" sldId="269"/>
            <ac:spMk id="20" creationId="{4271B7F6-23BF-9A7B-F259-A955138E936F}"/>
          </ac:spMkLst>
        </pc:spChg>
        <pc:spChg chg="add mod">
          <ac:chgData name="Esteban Alberto Echandi Maroto" userId="S::eechandi@gmu.edu::d2632e8e-e239-40e9-9995-4156abc20077" providerId="AD" clId="Web-{8876F972-5EE8-9280-04FD-49348E94E3C8}" dt="2022-11-22T03:14:48.343" v="227" actId="1076"/>
          <ac:spMkLst>
            <pc:docMk/>
            <pc:sldMk cId="1731170389" sldId="269"/>
            <ac:spMk id="21" creationId="{BDC17191-1A3B-32A4-1F83-D0903F7BB8C8}"/>
          </ac:spMkLst>
        </pc:spChg>
        <pc:spChg chg="add mod">
          <ac:chgData name="Esteban Alberto Echandi Maroto" userId="S::eechandi@gmu.edu::d2632e8e-e239-40e9-9995-4156abc20077" providerId="AD" clId="Web-{8876F972-5EE8-9280-04FD-49348E94E3C8}" dt="2022-11-22T03:17:19.660" v="244" actId="1076"/>
          <ac:spMkLst>
            <pc:docMk/>
            <pc:sldMk cId="1731170389" sldId="269"/>
            <ac:spMk id="22" creationId="{A4F6BF2F-0A03-48E3-FEAE-14DAF96836AE}"/>
          </ac:spMkLst>
        </pc:spChg>
        <pc:spChg chg="add mod">
          <ac:chgData name="Esteban Alberto Echandi Maroto" userId="S::eechandi@gmu.edu::d2632e8e-e239-40e9-9995-4156abc20077" providerId="AD" clId="Web-{8876F972-5EE8-9280-04FD-49348E94E3C8}" dt="2022-11-22T03:20:04.180" v="262" actId="1076"/>
          <ac:spMkLst>
            <pc:docMk/>
            <pc:sldMk cId="1731170389" sldId="269"/>
            <ac:spMk id="23" creationId="{866F5C4A-78DB-02B1-5509-D317208D9CA0}"/>
          </ac:spMkLst>
        </pc:spChg>
        <pc:spChg chg="add mod">
          <ac:chgData name="Esteban Alberto Echandi Maroto" userId="S::eechandi@gmu.edu::d2632e8e-e239-40e9-9995-4156abc20077" providerId="AD" clId="Web-{8876F972-5EE8-9280-04FD-49348E94E3C8}" dt="2022-11-22T03:21:23.120" v="274" actId="1076"/>
          <ac:spMkLst>
            <pc:docMk/>
            <pc:sldMk cId="1731170389" sldId="269"/>
            <ac:spMk id="24" creationId="{5BB74132-6289-8BB0-CCE6-44F08F3110BC}"/>
          </ac:spMkLst>
        </pc:spChg>
        <pc:spChg chg="add mod">
          <ac:chgData name="Esteban Alberto Echandi Maroto" userId="S::eechandi@gmu.edu::d2632e8e-e239-40e9-9995-4156abc20077" providerId="AD" clId="Web-{8876F972-5EE8-9280-04FD-49348E94E3C8}" dt="2022-11-22T03:22:49.685" v="282" actId="1076"/>
          <ac:spMkLst>
            <pc:docMk/>
            <pc:sldMk cId="1731170389" sldId="269"/>
            <ac:spMk id="25" creationId="{189726B3-116B-BBF3-3B07-D84E57A741D7}"/>
          </ac:spMkLst>
        </pc:spChg>
        <pc:spChg chg="add mod">
          <ac:chgData name="Esteban Alberto Echandi Maroto" userId="S::eechandi@gmu.edu::d2632e8e-e239-40e9-9995-4156abc20077" providerId="AD" clId="Web-{8876F972-5EE8-9280-04FD-49348E94E3C8}" dt="2022-11-22T03:23:31.983" v="287" actId="1076"/>
          <ac:spMkLst>
            <pc:docMk/>
            <pc:sldMk cId="1731170389" sldId="269"/>
            <ac:spMk id="26" creationId="{B32C535E-7063-D2BE-CA08-2F357408E450}"/>
          </ac:spMkLst>
        </pc:spChg>
        <pc:spChg chg="add mod">
          <ac:chgData name="Esteban Alberto Echandi Maroto" userId="S::eechandi@gmu.edu::d2632e8e-e239-40e9-9995-4156abc20077" providerId="AD" clId="Web-{8876F972-5EE8-9280-04FD-49348E94E3C8}" dt="2022-11-22T03:15:08.484" v="231" actId="1076"/>
          <ac:spMkLst>
            <pc:docMk/>
            <pc:sldMk cId="1731170389" sldId="269"/>
            <ac:spMk id="27" creationId="{03EB2510-00B9-E6DE-2723-A918AD1D95D2}"/>
          </ac:spMkLst>
        </pc:spChg>
        <pc:spChg chg="add mod">
          <ac:chgData name="Esteban Alberto Echandi Maroto" userId="S::eechandi@gmu.edu::d2632e8e-e239-40e9-9995-4156abc20077" providerId="AD" clId="Web-{8876F972-5EE8-9280-04FD-49348E94E3C8}" dt="2022-11-22T03:17:40.129" v="248" actId="1076"/>
          <ac:spMkLst>
            <pc:docMk/>
            <pc:sldMk cId="1731170389" sldId="269"/>
            <ac:spMk id="28" creationId="{5E9290F8-E932-9075-C904-0B3737CF4B2F}"/>
          </ac:spMkLst>
        </pc:spChg>
        <pc:spChg chg="del mod ord">
          <ac:chgData name="Esteban Alberto Echandi Maroto" userId="S::eechandi@gmu.edu::d2632e8e-e239-40e9-9995-4156abc20077" providerId="AD" clId="Web-{8876F972-5EE8-9280-04FD-49348E94E3C8}" dt="2022-11-22T02:52:41.228" v="29"/>
          <ac:spMkLst>
            <pc:docMk/>
            <pc:sldMk cId="1731170389" sldId="269"/>
            <ac:spMk id="30" creationId="{1A4B22AC-13D8-D5F9-AC49-9A84A661ECEA}"/>
          </ac:spMkLst>
        </pc:spChg>
        <pc:spChg chg="add mod">
          <ac:chgData name="Esteban Alberto Echandi Maroto" userId="S::eechandi@gmu.edu::d2632e8e-e239-40e9-9995-4156abc20077" providerId="AD" clId="Web-{8876F972-5EE8-9280-04FD-49348E94E3C8}" dt="2022-11-22T03:20:13.383" v="263" actId="1076"/>
          <ac:spMkLst>
            <pc:docMk/>
            <pc:sldMk cId="1731170389" sldId="269"/>
            <ac:spMk id="31" creationId="{3E7C456B-72FB-52F2-DE93-B593F7E5EBB8}"/>
          </ac:spMkLst>
        </pc:spChg>
        <pc:spChg chg="add mod">
          <ac:chgData name="Esteban Alberto Echandi Maroto" userId="S::eechandi@gmu.edu::d2632e8e-e239-40e9-9995-4156abc20077" providerId="AD" clId="Web-{8876F972-5EE8-9280-04FD-49348E94E3C8}" dt="2022-11-22T03:21:46.042" v="278" actId="1076"/>
          <ac:spMkLst>
            <pc:docMk/>
            <pc:sldMk cId="1731170389" sldId="269"/>
            <ac:spMk id="32" creationId="{5F64A93E-6765-5EB3-AAA1-321E57E96173}"/>
          </ac:spMkLst>
        </pc:spChg>
        <pc:spChg chg="add mod">
          <ac:chgData name="Esteban Alberto Echandi Maroto" userId="S::eechandi@gmu.edu::d2632e8e-e239-40e9-9995-4156abc20077" providerId="AD" clId="Web-{8876F972-5EE8-9280-04FD-49348E94E3C8}" dt="2022-11-22T03:23:00.732" v="285" actId="1076"/>
          <ac:spMkLst>
            <pc:docMk/>
            <pc:sldMk cId="1731170389" sldId="269"/>
            <ac:spMk id="33" creationId="{04600B81-4AF9-EAA9-CF9B-A71098727916}"/>
          </ac:spMkLst>
        </pc:spChg>
        <pc:spChg chg="add del mod">
          <ac:chgData name="Esteban Alberto Echandi Maroto" userId="S::eechandi@gmu.edu::d2632e8e-e239-40e9-9995-4156abc20077" providerId="AD" clId="Web-{8876F972-5EE8-9280-04FD-49348E94E3C8}" dt="2022-11-22T03:43:55.001" v="348"/>
          <ac:spMkLst>
            <pc:docMk/>
            <pc:sldMk cId="1731170389" sldId="269"/>
            <ac:spMk id="34" creationId="{C7C18E94-8241-8A14-FE8C-427A4315C964}"/>
          </ac:spMkLst>
        </pc:spChg>
        <pc:spChg chg="add del mod">
          <ac:chgData name="Esteban Alberto Echandi Maroto" userId="S::eechandi@gmu.edu::d2632e8e-e239-40e9-9995-4156abc20077" providerId="AD" clId="Web-{8876F972-5EE8-9280-04FD-49348E94E3C8}" dt="2022-11-22T03:43:57.986" v="351"/>
          <ac:spMkLst>
            <pc:docMk/>
            <pc:sldMk cId="1731170389" sldId="269"/>
            <ac:spMk id="35" creationId="{30900CC3-E068-E424-5C5C-65B19AC69C8E}"/>
          </ac:spMkLst>
        </pc:spChg>
        <pc:spChg chg="add del">
          <ac:chgData name="Esteban Alberto Echandi Maroto" userId="S::eechandi@gmu.edu::d2632e8e-e239-40e9-9995-4156abc20077" providerId="AD" clId="Web-{8876F972-5EE8-9280-04FD-49348E94E3C8}" dt="2022-11-22T03:42:06.264" v="312"/>
          <ac:spMkLst>
            <pc:docMk/>
            <pc:sldMk cId="1731170389" sldId="269"/>
            <ac:spMk id="36" creationId="{A3B7D878-7FDA-A3B6-37AF-F456802CA4B4}"/>
          </ac:spMkLst>
        </pc:spChg>
        <pc:spChg chg="add del">
          <ac:chgData name="Esteban Alberto Echandi Maroto" userId="S::eechandi@gmu.edu::d2632e8e-e239-40e9-9995-4156abc20077" providerId="AD" clId="Web-{8876F972-5EE8-9280-04FD-49348E94E3C8}" dt="2022-11-22T03:42:06.264" v="311"/>
          <ac:spMkLst>
            <pc:docMk/>
            <pc:sldMk cId="1731170389" sldId="269"/>
            <ac:spMk id="37" creationId="{41CE6BCB-FA5C-ADC4-9CD3-5CD5F548037C}"/>
          </ac:spMkLst>
        </pc:spChg>
        <pc:spChg chg="add del">
          <ac:chgData name="Esteban Alberto Echandi Maroto" userId="S::eechandi@gmu.edu::d2632e8e-e239-40e9-9995-4156abc20077" providerId="AD" clId="Web-{8876F972-5EE8-9280-04FD-49348E94E3C8}" dt="2022-11-22T03:42:06.264" v="310"/>
          <ac:spMkLst>
            <pc:docMk/>
            <pc:sldMk cId="1731170389" sldId="269"/>
            <ac:spMk id="38" creationId="{B88B28F0-1002-C6CA-E45F-D1E54CD57211}"/>
          </ac:spMkLst>
        </pc:spChg>
        <pc:spChg chg="add del">
          <ac:chgData name="Esteban Alberto Echandi Maroto" userId="S::eechandi@gmu.edu::d2632e8e-e239-40e9-9995-4156abc20077" providerId="AD" clId="Web-{8876F972-5EE8-9280-04FD-49348E94E3C8}" dt="2022-11-22T03:42:06.264" v="309"/>
          <ac:spMkLst>
            <pc:docMk/>
            <pc:sldMk cId="1731170389" sldId="269"/>
            <ac:spMk id="39" creationId="{FEE58277-4F2C-66B2-D944-2FB32738766A}"/>
          </ac:spMkLst>
        </pc:spChg>
        <pc:spChg chg="add del">
          <ac:chgData name="Esteban Alberto Echandi Maroto" userId="S::eechandi@gmu.edu::d2632e8e-e239-40e9-9995-4156abc20077" providerId="AD" clId="Web-{8876F972-5EE8-9280-04FD-49348E94E3C8}" dt="2022-11-22T03:42:06.264" v="308"/>
          <ac:spMkLst>
            <pc:docMk/>
            <pc:sldMk cId="1731170389" sldId="269"/>
            <ac:spMk id="40" creationId="{59881DAC-0398-F5B0-99C5-5E43878BD6AF}"/>
          </ac:spMkLst>
        </pc:spChg>
        <pc:spChg chg="add del">
          <ac:chgData name="Esteban Alberto Echandi Maroto" userId="S::eechandi@gmu.edu::d2632e8e-e239-40e9-9995-4156abc20077" providerId="AD" clId="Web-{8876F972-5EE8-9280-04FD-49348E94E3C8}" dt="2022-11-22T03:42:06.264" v="307"/>
          <ac:spMkLst>
            <pc:docMk/>
            <pc:sldMk cId="1731170389" sldId="269"/>
            <ac:spMk id="41" creationId="{4476F0A2-CBAC-F4C5-E885-6D27D611F70F}"/>
          </ac:spMkLst>
        </pc:spChg>
        <pc:spChg chg="add del mod">
          <ac:chgData name="Esteban Alberto Echandi Maroto" userId="S::eechandi@gmu.edu::d2632e8e-e239-40e9-9995-4156abc20077" providerId="AD" clId="Web-{8876F972-5EE8-9280-04FD-49348E94E3C8}" dt="2022-11-22T03:43:56.361" v="349"/>
          <ac:spMkLst>
            <pc:docMk/>
            <pc:sldMk cId="1731170389" sldId="269"/>
            <ac:spMk id="42" creationId="{F492E686-5D58-1B51-CD84-50DA3C6B25F3}"/>
          </ac:spMkLst>
        </pc:spChg>
        <pc:spChg chg="add del mod">
          <ac:chgData name="Esteban Alberto Echandi Maroto" userId="S::eechandi@gmu.edu::d2632e8e-e239-40e9-9995-4156abc20077" providerId="AD" clId="Web-{8876F972-5EE8-9280-04FD-49348E94E3C8}" dt="2022-11-22T03:43:57.142" v="350"/>
          <ac:spMkLst>
            <pc:docMk/>
            <pc:sldMk cId="1731170389" sldId="269"/>
            <ac:spMk id="43" creationId="{D163C026-E08B-126D-37EE-FF248D8B66C8}"/>
          </ac:spMkLst>
        </pc:spChg>
        <pc:spChg chg="add mod">
          <ac:chgData name="Esteban Alberto Echandi Maroto" userId="S::eechandi@gmu.edu::d2632e8e-e239-40e9-9995-4156abc20077" providerId="AD" clId="Web-{8876F972-5EE8-9280-04FD-49348E94E3C8}" dt="2022-11-22T03:44:08.439" v="353" actId="1076"/>
          <ac:spMkLst>
            <pc:docMk/>
            <pc:sldMk cId="1731170389" sldId="269"/>
            <ac:spMk id="44" creationId="{F24630AD-D9A2-7FF6-A889-981090CB1E08}"/>
          </ac:spMkLst>
        </pc:spChg>
        <pc:spChg chg="add mod">
          <ac:chgData name="Esteban Alberto Echandi Maroto" userId="S::eechandi@gmu.edu::d2632e8e-e239-40e9-9995-4156abc20077" providerId="AD" clId="Web-{8876F972-5EE8-9280-04FD-49348E94E3C8}" dt="2022-11-22T03:44:08.439" v="354" actId="1076"/>
          <ac:spMkLst>
            <pc:docMk/>
            <pc:sldMk cId="1731170389" sldId="269"/>
            <ac:spMk id="45" creationId="{9CDEF836-F78D-AA1B-BEF5-EA35BF12E9AE}"/>
          </ac:spMkLst>
        </pc:spChg>
        <pc:spChg chg="add mod">
          <ac:chgData name="Esteban Alberto Echandi Maroto" userId="S::eechandi@gmu.edu::d2632e8e-e239-40e9-9995-4156abc20077" providerId="AD" clId="Web-{8876F972-5EE8-9280-04FD-49348E94E3C8}" dt="2022-11-22T03:44:08.455" v="355" actId="1076"/>
          <ac:spMkLst>
            <pc:docMk/>
            <pc:sldMk cId="1731170389" sldId="269"/>
            <ac:spMk id="46" creationId="{10E85ABB-48EC-5F63-3D5F-4374BAA0CCF3}"/>
          </ac:spMkLst>
        </pc:spChg>
        <pc:grpChg chg="del">
          <ac:chgData name="Esteban Alberto Echandi Maroto" userId="S::eechandi@gmu.edu::d2632e8e-e239-40e9-9995-4156abc20077" providerId="AD" clId="Web-{8876F972-5EE8-9280-04FD-49348E94E3C8}" dt="2022-11-22T02:50:19.364" v="28"/>
          <ac:grpSpMkLst>
            <pc:docMk/>
            <pc:sldMk cId="1731170389" sldId="269"/>
            <ac:grpSpMk id="10" creationId="{AE1C45F0-260A-458C-96ED-C1F6D2151219}"/>
          </ac:grpSpMkLst>
        </pc:grpChg>
        <pc:picChg chg="add mod ord modCrop">
          <ac:chgData name="Esteban Alberto Echandi Maroto" userId="S::eechandi@gmu.edu::d2632e8e-e239-40e9-9995-4156abc20077" providerId="AD" clId="Web-{8876F972-5EE8-9280-04FD-49348E94E3C8}" dt="2022-11-22T03:16:53.018" v="242"/>
          <ac:picMkLst>
            <pc:docMk/>
            <pc:sldMk cId="1731170389" sldId="269"/>
            <ac:picMk id="3" creationId="{5A16FF3B-9682-43F9-2058-D00D259E6CAF}"/>
          </ac:picMkLst>
        </pc:picChg>
        <pc:picChg chg="add mod ord modCrop">
          <ac:chgData name="Esteban Alberto Echandi Maroto" userId="S::eechandi@gmu.edu::d2632e8e-e239-40e9-9995-4156abc20077" providerId="AD" clId="Web-{8876F972-5EE8-9280-04FD-49348E94E3C8}" dt="2022-11-22T03:20:50.244" v="268"/>
          <ac:picMkLst>
            <pc:docMk/>
            <pc:sldMk cId="1731170389" sldId="269"/>
            <ac:picMk id="4" creationId="{CB23B557-546A-2AED-7229-BEEE24EB333A}"/>
          </ac:picMkLst>
        </pc:picChg>
        <pc:picChg chg="add mod ord">
          <ac:chgData name="Esteban Alberto Echandi Maroto" userId="S::eechandi@gmu.edu::d2632e8e-e239-40e9-9995-4156abc20077" providerId="AD" clId="Web-{8876F972-5EE8-9280-04FD-49348E94E3C8}" dt="2022-11-22T03:21:03.338" v="271" actId="1076"/>
          <ac:picMkLst>
            <pc:docMk/>
            <pc:sldMk cId="1731170389" sldId="269"/>
            <ac:picMk id="5" creationId="{568E5F2D-6A1C-4AC5-258A-C97D7BBA3D53}"/>
          </ac:picMkLst>
        </pc:picChg>
        <pc:picChg chg="add mod ord modCrop">
          <ac:chgData name="Esteban Alberto Echandi Maroto" userId="S::eechandi@gmu.edu::d2632e8e-e239-40e9-9995-4156abc20077" providerId="AD" clId="Web-{8876F972-5EE8-9280-04FD-49348E94E3C8}" dt="2022-11-22T03:20:56.103" v="270"/>
          <ac:picMkLst>
            <pc:docMk/>
            <pc:sldMk cId="1731170389" sldId="269"/>
            <ac:picMk id="6" creationId="{3C3AB5AB-6A7B-3760-576F-A98B81BE3C66}"/>
          </ac:picMkLst>
        </pc:picChg>
        <pc:picChg chg="add mod">
          <ac:chgData name="Esteban Alberto Echandi Maroto" userId="S::eechandi@gmu.edu::d2632e8e-e239-40e9-9995-4156abc20077" providerId="AD" clId="Web-{8876F972-5EE8-9280-04FD-49348E94E3C8}" dt="2022-11-22T03:21:58.964" v="279" actId="1076"/>
          <ac:picMkLst>
            <pc:docMk/>
            <pc:sldMk cId="1731170389" sldId="269"/>
            <ac:picMk id="7" creationId="{B044BB6F-8789-B962-48A1-A67FCB9B84DC}"/>
          </ac:picMkLst>
        </pc:picChg>
        <pc:picChg chg="add mod">
          <ac:chgData name="Esteban Alberto Echandi Maroto" userId="S::eechandi@gmu.edu::d2632e8e-e239-40e9-9995-4156abc20077" providerId="AD" clId="Web-{8876F972-5EE8-9280-04FD-49348E94E3C8}" dt="2022-11-22T03:23:21.514" v="286" actId="1076"/>
          <ac:picMkLst>
            <pc:docMk/>
            <pc:sldMk cId="1731170389" sldId="269"/>
            <ac:picMk id="9" creationId="{072CCE1C-9BEA-DE99-639C-F4AD6C890B7D}"/>
          </ac:picMkLst>
        </pc:picChg>
        <pc:cxnChg chg="del">
          <ac:chgData name="Esteban Alberto Echandi Maroto" userId="S::eechandi@gmu.edu::d2632e8e-e239-40e9-9995-4156abc20077" providerId="AD" clId="Web-{8876F972-5EE8-9280-04FD-49348E94E3C8}" dt="2022-11-22T02:50:19.364" v="28"/>
          <ac:cxnSpMkLst>
            <pc:docMk/>
            <pc:sldMk cId="1731170389" sldId="269"/>
            <ac:cxnSpMk id="17" creationId="{6CF1BAF6-AD41-4082-B212-8A1F9A2E8779}"/>
          </ac:cxnSpMkLst>
        </pc:cxnChg>
        <pc:cxnChg chg="add del">
          <ac:chgData name="Esteban Alberto Echandi Maroto" userId="S::eechandi@gmu.edu::d2632e8e-e239-40e9-9995-4156abc20077" providerId="AD" clId="Web-{8876F972-5EE8-9280-04FD-49348E94E3C8}" dt="2022-11-22T04:40:14.544" v="405"/>
          <ac:cxnSpMkLst>
            <pc:docMk/>
            <pc:sldMk cId="1731170389" sldId="269"/>
            <ac:cxnSpMk id="47" creationId="{D59DD214-D130-3FE8-D9FB-BF0E637F4DC6}"/>
          </ac:cxnSpMkLst>
        </pc:cxnChg>
        <pc:cxnChg chg="add mod">
          <ac:chgData name="Esteban Alberto Echandi Maroto" userId="S::eechandi@gmu.edu::d2632e8e-e239-40e9-9995-4156abc20077" providerId="AD" clId="Web-{8876F972-5EE8-9280-04FD-49348E94E3C8}" dt="2022-11-22T03:48:49.947" v="390"/>
          <ac:cxnSpMkLst>
            <pc:docMk/>
            <pc:sldMk cId="1731170389" sldId="269"/>
            <ac:cxnSpMk id="48" creationId="{CFBD56C8-9DA3-D06D-A649-A0FDBDCA032D}"/>
          </ac:cxnSpMkLst>
        </pc:cxnChg>
      </pc:sldChg>
      <pc:sldChg chg="del">
        <pc:chgData name="Esteban Alberto Echandi Maroto" userId="S::eechandi@gmu.edu::d2632e8e-e239-40e9-9995-4156abc20077" providerId="AD" clId="Web-{8876F972-5EE8-9280-04FD-49348E94E3C8}" dt="2022-11-22T02:53:28.073" v="37"/>
        <pc:sldMkLst>
          <pc:docMk/>
          <pc:sldMk cId="2230978746" sldId="270"/>
        </pc:sldMkLst>
      </pc:sldChg>
      <pc:sldChg chg="del">
        <pc:chgData name="Esteban Alberto Echandi Maroto" userId="S::eechandi@gmu.edu::d2632e8e-e239-40e9-9995-4156abc20077" providerId="AD" clId="Web-{8876F972-5EE8-9280-04FD-49348E94E3C8}" dt="2022-11-22T02:53:28.073" v="36"/>
        <pc:sldMkLst>
          <pc:docMk/>
          <pc:sldMk cId="4218182305" sldId="271"/>
        </pc:sldMkLst>
      </pc:sldChg>
      <pc:sldChg chg="addSp delSp modSp">
        <pc:chgData name="Esteban Alberto Echandi Maroto" userId="S::eechandi@gmu.edu::d2632e8e-e239-40e9-9995-4156abc20077" providerId="AD" clId="Web-{8876F972-5EE8-9280-04FD-49348E94E3C8}" dt="2022-11-22T04:51:33.690" v="453"/>
        <pc:sldMkLst>
          <pc:docMk/>
          <pc:sldMk cId="553903336" sldId="274"/>
        </pc:sldMkLst>
        <pc:spChg chg="add del mod">
          <ac:chgData name="Esteban Alberto Echandi Maroto" userId="S::eechandi@gmu.edu::d2632e8e-e239-40e9-9995-4156abc20077" providerId="AD" clId="Web-{8876F972-5EE8-9280-04FD-49348E94E3C8}" dt="2022-11-22T04:51:33.690" v="453"/>
          <ac:spMkLst>
            <pc:docMk/>
            <pc:sldMk cId="553903336" sldId="274"/>
            <ac:spMk id="4" creationId="{94AC42A7-B3AC-4A01-7A65-148A1AE15C21}"/>
          </ac:spMkLst>
        </pc:spChg>
        <pc:spChg chg="del">
          <ac:chgData name="Esteban Alberto Echandi Maroto" userId="S::eechandi@gmu.edu::d2632e8e-e239-40e9-9995-4156abc20077" providerId="AD" clId="Web-{8876F972-5EE8-9280-04FD-49348E94E3C8}" dt="2022-11-22T04:51:30.315" v="452"/>
          <ac:spMkLst>
            <pc:docMk/>
            <pc:sldMk cId="553903336" sldId="274"/>
            <ac:spMk id="30" creationId="{1A4B22AC-13D8-D5F9-AC49-9A84A661ECEA}"/>
          </ac:spMkLst>
        </pc:spChg>
      </pc:sldChg>
      <pc:sldChg chg="addSp modSp">
        <pc:chgData name="Esteban Alberto Echandi Maroto" userId="S::eechandi@gmu.edu::d2632e8e-e239-40e9-9995-4156abc20077" providerId="AD" clId="Web-{8876F972-5EE8-9280-04FD-49348E94E3C8}" dt="2022-11-22T04:42:16.610" v="415" actId="1076"/>
        <pc:sldMkLst>
          <pc:docMk/>
          <pc:sldMk cId="897618581" sldId="276"/>
        </pc:sldMkLst>
        <pc:spChg chg="mod">
          <ac:chgData name="Esteban Alberto Echandi Maroto" userId="S::eechandi@gmu.edu::d2632e8e-e239-40e9-9995-4156abc20077" providerId="AD" clId="Web-{8876F972-5EE8-9280-04FD-49348E94E3C8}" dt="2022-11-22T04:42:04.657" v="413" actId="1076"/>
          <ac:spMkLst>
            <pc:docMk/>
            <pc:sldMk cId="897618581" sldId="276"/>
            <ac:spMk id="2" creationId="{FB4E73A0-38F7-2033-E410-3E13475C7F7E}"/>
          </ac:spMkLst>
        </pc:spChg>
        <pc:spChg chg="add">
          <ac:chgData name="Esteban Alberto Echandi Maroto" userId="S::eechandi@gmu.edu::d2632e8e-e239-40e9-9995-4156abc20077" providerId="AD" clId="Web-{8876F972-5EE8-9280-04FD-49348E94E3C8}" dt="2022-11-22T04:42:00.156" v="410"/>
          <ac:spMkLst>
            <pc:docMk/>
            <pc:sldMk cId="897618581" sldId="276"/>
            <ac:spMk id="16" creationId="{C2AD70CD-98D6-C1E2-94B8-581381AA6D82}"/>
          </ac:spMkLst>
        </pc:spChg>
        <pc:spChg chg="add">
          <ac:chgData name="Esteban Alberto Echandi Maroto" userId="S::eechandi@gmu.edu::d2632e8e-e239-40e9-9995-4156abc20077" providerId="AD" clId="Web-{8876F972-5EE8-9280-04FD-49348E94E3C8}" dt="2022-11-22T04:42:00.172" v="411"/>
          <ac:spMkLst>
            <pc:docMk/>
            <pc:sldMk cId="897618581" sldId="276"/>
            <ac:spMk id="18" creationId="{439ACFC8-CCAE-D259-0760-E785E5EBDBE5}"/>
          </ac:spMkLst>
        </pc:spChg>
        <pc:spChg chg="add">
          <ac:chgData name="Esteban Alberto Echandi Maroto" userId="S::eechandi@gmu.edu::d2632e8e-e239-40e9-9995-4156abc20077" providerId="AD" clId="Web-{8876F972-5EE8-9280-04FD-49348E94E3C8}" dt="2022-11-22T04:42:00.188" v="412"/>
          <ac:spMkLst>
            <pc:docMk/>
            <pc:sldMk cId="897618581" sldId="276"/>
            <ac:spMk id="20" creationId="{40348A96-8867-D908-17CF-482F8D6E61BB}"/>
          </ac:spMkLst>
        </pc:spChg>
        <pc:picChg chg="add mod">
          <ac:chgData name="Esteban Alberto Echandi Maroto" userId="S::eechandi@gmu.edu::d2632e8e-e239-40e9-9995-4156abc20077" providerId="AD" clId="Web-{8876F972-5EE8-9280-04FD-49348E94E3C8}" dt="2022-11-22T04:42:16.610" v="415" actId="1076"/>
          <ac:picMkLst>
            <pc:docMk/>
            <pc:sldMk cId="897618581" sldId="276"/>
            <ac:picMk id="14" creationId="{A9B10E50-1C24-85FF-9B7A-3211940D6927}"/>
          </ac:picMkLst>
        </pc:picChg>
        <pc:cxnChg chg="add">
          <ac:chgData name="Esteban Alberto Echandi Maroto" userId="S::eechandi@gmu.edu::d2632e8e-e239-40e9-9995-4156abc20077" providerId="AD" clId="Web-{8876F972-5EE8-9280-04FD-49348E94E3C8}" dt="2022-11-22T04:42:10.547" v="414"/>
          <ac:cxnSpMkLst>
            <pc:docMk/>
            <pc:sldMk cId="897618581" sldId="276"/>
            <ac:cxnSpMk id="22" creationId="{7434F0FF-A719-C0E0-9836-2CCEAE9627D3}"/>
          </ac:cxnSpMkLst>
        </pc:cxnChg>
      </pc:sldChg>
      <pc:sldChg chg="addSp delSp modSp add replId delAnim">
        <pc:chgData name="Esteban Alberto Echandi Maroto" userId="S::eechandi@gmu.edu::d2632e8e-e239-40e9-9995-4156abc20077" providerId="AD" clId="Web-{8876F972-5EE8-9280-04FD-49348E94E3C8}" dt="2022-11-22T18:35:51.569" v="513"/>
        <pc:sldMkLst>
          <pc:docMk/>
          <pc:sldMk cId="523431831" sldId="277"/>
        </pc:sldMkLst>
        <pc:spChg chg="del">
          <ac:chgData name="Esteban Alberto Echandi Maroto" userId="S::eechandi@gmu.edu::d2632e8e-e239-40e9-9995-4156abc20077" providerId="AD" clId="Web-{8876F972-5EE8-9280-04FD-49348E94E3C8}" dt="2022-11-22T03:44:54.784" v="358"/>
          <ac:spMkLst>
            <pc:docMk/>
            <pc:sldMk cId="523431831" sldId="277"/>
            <ac:spMk id="2" creationId="{33D177D4-EB76-E437-7911-69D361C68FCC}"/>
          </ac:spMkLst>
        </pc:spChg>
        <pc:spChg chg="add del mod">
          <ac:chgData name="Esteban Alberto Echandi Maroto" userId="S::eechandi@gmu.edu::d2632e8e-e239-40e9-9995-4156abc20077" providerId="AD" clId="Web-{8876F972-5EE8-9280-04FD-49348E94E3C8}" dt="2022-11-22T03:45:32.738" v="367"/>
          <ac:spMkLst>
            <pc:docMk/>
            <pc:sldMk cId="523431831" sldId="277"/>
            <ac:spMk id="4" creationId="{7644E2D7-FFBE-873A-42C8-150A74859E64}"/>
          </ac:spMkLst>
        </pc:spChg>
        <pc:spChg chg="add">
          <ac:chgData name="Esteban Alberto Echandi Maroto" userId="S::eechandi@gmu.edu::d2632e8e-e239-40e9-9995-4156abc20077" providerId="AD" clId="Web-{8876F972-5EE8-9280-04FD-49348E94E3C8}" dt="2022-11-22T03:45:25.801" v="361"/>
          <ac:spMkLst>
            <pc:docMk/>
            <pc:sldMk cId="523431831" sldId="277"/>
            <ac:spMk id="6" creationId="{9DA44B6E-0F18-FDAE-9F47-20911ECAA44A}"/>
          </ac:spMkLst>
        </pc:spChg>
        <pc:spChg chg="add">
          <ac:chgData name="Esteban Alberto Echandi Maroto" userId="S::eechandi@gmu.edu::d2632e8e-e239-40e9-9995-4156abc20077" providerId="AD" clId="Web-{8876F972-5EE8-9280-04FD-49348E94E3C8}" dt="2022-11-22T03:45:25.801" v="362"/>
          <ac:spMkLst>
            <pc:docMk/>
            <pc:sldMk cId="523431831" sldId="277"/>
            <ac:spMk id="8" creationId="{93581EA6-1B76-55FC-3818-C2954342318D}"/>
          </ac:spMkLst>
        </pc:spChg>
        <pc:spChg chg="add">
          <ac:chgData name="Esteban Alberto Echandi Maroto" userId="S::eechandi@gmu.edu::d2632e8e-e239-40e9-9995-4156abc20077" providerId="AD" clId="Web-{8876F972-5EE8-9280-04FD-49348E94E3C8}" dt="2022-11-22T03:45:25.816" v="363"/>
          <ac:spMkLst>
            <pc:docMk/>
            <pc:sldMk cId="523431831" sldId="277"/>
            <ac:spMk id="10" creationId="{CAE82073-A0D8-93B8-0094-DC6FA52DB9EA}"/>
          </ac:spMkLst>
        </pc:spChg>
        <pc:spChg chg="add mod">
          <ac:chgData name="Esteban Alberto Echandi Maroto" userId="S::eechandi@gmu.edu::d2632e8e-e239-40e9-9995-4156abc20077" providerId="AD" clId="Web-{8876F972-5EE8-9280-04FD-49348E94E3C8}" dt="2022-11-22T04:52:17.973" v="455" actId="20577"/>
          <ac:spMkLst>
            <pc:docMk/>
            <pc:sldMk cId="523431831" sldId="277"/>
            <ac:spMk id="12" creationId="{DF2861F1-97F9-2111-B93A-DD278D634068}"/>
          </ac:spMkLst>
        </pc:spChg>
        <pc:picChg chg="add del mod">
          <ac:chgData name="Esteban Alberto Echandi Maroto" userId="S::eechandi@gmu.edu::d2632e8e-e239-40e9-9995-4156abc20077" providerId="AD" clId="Web-{8876F972-5EE8-9280-04FD-49348E94E3C8}" dt="2022-11-22T18:33:05.813" v="484"/>
          <ac:picMkLst>
            <pc:docMk/>
            <pc:sldMk cId="523431831" sldId="277"/>
            <ac:picMk id="2" creationId="{5B2BD848-82E6-7270-E860-C8351C165F4D}"/>
          </ac:picMkLst>
        </pc:picChg>
        <pc:picChg chg="add del mod">
          <ac:chgData name="Esteban Alberto Echandi Maroto" userId="S::eechandi@gmu.edu::d2632e8e-e239-40e9-9995-4156abc20077" providerId="AD" clId="Web-{8876F972-5EE8-9280-04FD-49348E94E3C8}" dt="2022-11-22T04:37:42.024" v="400"/>
          <ac:picMkLst>
            <pc:docMk/>
            <pc:sldMk cId="523431831" sldId="277"/>
            <ac:picMk id="2" creationId="{F5B7DDE8-269E-D9D5-CAB4-51E44ACED54E}"/>
          </ac:picMkLst>
        </pc:picChg>
        <pc:picChg chg="add del mod">
          <ac:chgData name="Esteban Alberto Echandi Maroto" userId="S::eechandi@gmu.edu::d2632e8e-e239-40e9-9995-4156abc20077" providerId="AD" clId="Web-{8876F972-5EE8-9280-04FD-49348E94E3C8}" dt="2022-11-22T18:30:44.075" v="464"/>
          <ac:picMkLst>
            <pc:docMk/>
            <pc:sldMk cId="523431831" sldId="277"/>
            <ac:picMk id="3" creationId="{47C5C8A3-D807-8C9E-BFB6-650B670B0DFC}"/>
          </ac:picMkLst>
        </pc:picChg>
        <pc:picChg chg="add mod">
          <ac:chgData name="Esteban Alberto Echandi Maroto" userId="S::eechandi@gmu.edu::d2632e8e-e239-40e9-9995-4156abc20077" providerId="AD" clId="Web-{8876F972-5EE8-9280-04FD-49348E94E3C8}" dt="2022-11-22T18:35:49.022" v="510" actId="1076"/>
          <ac:picMkLst>
            <pc:docMk/>
            <pc:sldMk cId="523431831" sldId="277"/>
            <ac:picMk id="4" creationId="{A05260DF-FB0E-F390-3F3A-C806093E7C83}"/>
          </ac:picMkLst>
        </pc:picChg>
        <pc:picChg chg="add del mod">
          <ac:chgData name="Esteban Alberto Echandi Maroto" userId="S::eechandi@gmu.edu::d2632e8e-e239-40e9-9995-4156abc20077" providerId="AD" clId="Web-{8876F972-5EE8-9280-04FD-49348E94E3C8}" dt="2022-11-22T18:34:40.238" v="496"/>
          <ac:picMkLst>
            <pc:docMk/>
            <pc:sldMk cId="523431831" sldId="277"/>
            <ac:picMk id="5" creationId="{3CE9D4F6-92B5-9D23-2934-F8F4AE84F592}"/>
          </ac:picMkLst>
        </pc:picChg>
        <pc:picChg chg="add del mod">
          <ac:chgData name="Esteban Alberto Echandi Maroto" userId="S::eechandi@gmu.edu::d2632e8e-e239-40e9-9995-4156abc20077" providerId="AD" clId="Web-{8876F972-5EE8-9280-04FD-49348E94E3C8}" dt="2022-11-22T18:34:41.223" v="497"/>
          <ac:picMkLst>
            <pc:docMk/>
            <pc:sldMk cId="523431831" sldId="277"/>
            <ac:picMk id="7" creationId="{89578E5D-C4F3-7C57-C220-0F7451EF7870}"/>
          </ac:picMkLst>
        </pc:picChg>
        <pc:picChg chg="add del mod">
          <ac:chgData name="Esteban Alberto Echandi Maroto" userId="S::eechandi@gmu.edu::d2632e8e-e239-40e9-9995-4156abc20077" providerId="AD" clId="Web-{8876F972-5EE8-9280-04FD-49348E94E3C8}" dt="2022-11-22T18:34:41.973" v="498"/>
          <ac:picMkLst>
            <pc:docMk/>
            <pc:sldMk cId="523431831" sldId="277"/>
            <ac:picMk id="9" creationId="{5AA4E6E9-FA5F-64C9-50A9-78E085B2B84D}"/>
          </ac:picMkLst>
        </pc:picChg>
        <pc:picChg chg="add del mod ord">
          <ac:chgData name="Esteban Alberto Echandi Maroto" userId="S::eechandi@gmu.edu::d2632e8e-e239-40e9-9995-4156abc20077" providerId="AD" clId="Web-{8876F972-5EE8-9280-04FD-49348E94E3C8}" dt="2022-11-22T18:35:45.646" v="509"/>
          <ac:picMkLst>
            <pc:docMk/>
            <pc:sldMk cId="523431831" sldId="277"/>
            <ac:picMk id="11" creationId="{AEEB6908-51A5-6BE6-D4B4-5CA6F84CD351}"/>
          </ac:picMkLst>
        </pc:picChg>
        <pc:picChg chg="add del mod">
          <ac:chgData name="Esteban Alberto Echandi Maroto" userId="S::eechandi@gmu.edu::d2632e8e-e239-40e9-9995-4156abc20077" providerId="AD" clId="Web-{8876F972-5EE8-9280-04FD-49348E94E3C8}" dt="2022-11-22T18:35:50.162" v="511"/>
          <ac:picMkLst>
            <pc:docMk/>
            <pc:sldMk cId="523431831" sldId="277"/>
            <ac:picMk id="13" creationId="{46E1E84F-0138-E5CB-4563-A450EFDE5F9A}"/>
          </ac:picMkLst>
        </pc:picChg>
        <pc:picChg chg="add del mod">
          <ac:chgData name="Esteban Alberto Echandi Maroto" userId="S::eechandi@gmu.edu::d2632e8e-e239-40e9-9995-4156abc20077" providerId="AD" clId="Web-{8876F972-5EE8-9280-04FD-49348E94E3C8}" dt="2022-11-22T18:35:50.881" v="512"/>
          <ac:picMkLst>
            <pc:docMk/>
            <pc:sldMk cId="523431831" sldId="277"/>
            <ac:picMk id="15" creationId="{015F306D-C873-FAD3-3DF9-76CA6196FA19}"/>
          </ac:picMkLst>
        </pc:picChg>
        <pc:picChg chg="add del mod">
          <ac:chgData name="Esteban Alberto Echandi Maroto" userId="S::eechandi@gmu.edu::d2632e8e-e239-40e9-9995-4156abc20077" providerId="AD" clId="Web-{8876F972-5EE8-9280-04FD-49348E94E3C8}" dt="2022-11-22T18:35:51.569" v="513"/>
          <ac:picMkLst>
            <pc:docMk/>
            <pc:sldMk cId="523431831" sldId="277"/>
            <ac:picMk id="16" creationId="{D242F05E-C5A5-6E7A-80B2-0194EAF38D2C}"/>
          </ac:picMkLst>
        </pc:picChg>
        <pc:cxnChg chg="add">
          <ac:chgData name="Esteban Alberto Echandi Maroto" userId="S::eechandi@gmu.edu::d2632e8e-e239-40e9-9995-4156abc20077" providerId="AD" clId="Web-{8876F972-5EE8-9280-04FD-49348E94E3C8}" dt="2022-11-22T03:49:01.541" v="391"/>
          <ac:cxnSpMkLst>
            <pc:docMk/>
            <pc:sldMk cId="523431831" sldId="277"/>
            <ac:cxnSpMk id="14" creationId="{5DC1FE69-72F5-6387-B0CF-1E78E5CEC8E6}"/>
          </ac:cxnSpMkLst>
        </pc:cxnChg>
      </pc:sldChg>
      <pc:sldChg chg="addSp delSp modSp add replId">
        <pc:chgData name="Esteban Alberto Echandi Maroto" userId="S::eechandi@gmu.edu::d2632e8e-e239-40e9-9995-4156abc20077" providerId="AD" clId="Web-{8876F972-5EE8-9280-04FD-49348E94E3C8}" dt="2022-11-22T18:35:43.959" v="508"/>
        <pc:sldMkLst>
          <pc:docMk/>
          <pc:sldMk cId="1167241327" sldId="278"/>
        </pc:sldMkLst>
        <pc:spChg chg="del">
          <ac:chgData name="Esteban Alberto Echandi Maroto" userId="S::eechandi@gmu.edu::d2632e8e-e239-40e9-9995-4156abc20077" providerId="AD" clId="Web-{8876F972-5EE8-9280-04FD-49348E94E3C8}" dt="2022-11-22T03:44:59.269" v="359"/>
          <ac:spMkLst>
            <pc:docMk/>
            <pc:sldMk cId="1167241327" sldId="278"/>
            <ac:spMk id="2" creationId="{33D177D4-EB76-E437-7911-69D361C68FCC}"/>
          </ac:spMkLst>
        </pc:spChg>
        <pc:spChg chg="add mod">
          <ac:chgData name="Esteban Alberto Echandi Maroto" userId="S::eechandi@gmu.edu::d2632e8e-e239-40e9-9995-4156abc20077" providerId="AD" clId="Web-{8876F972-5EE8-9280-04FD-49348E94E3C8}" dt="2022-11-22T17:04:17.773" v="462" actId="1076"/>
          <ac:spMkLst>
            <pc:docMk/>
            <pc:sldMk cId="1167241327" sldId="278"/>
            <ac:spMk id="3" creationId="{9F7DDB78-4CEC-A9DE-7B12-66126B4BDD13}"/>
          </ac:spMkLst>
        </pc:spChg>
        <pc:spChg chg="add del mod">
          <ac:chgData name="Esteban Alberto Echandi Maroto" userId="S::eechandi@gmu.edu::d2632e8e-e239-40e9-9995-4156abc20077" providerId="AD" clId="Web-{8876F972-5EE8-9280-04FD-49348E94E3C8}" dt="2022-11-22T03:49:07.510" v="393"/>
          <ac:spMkLst>
            <pc:docMk/>
            <pc:sldMk cId="1167241327" sldId="278"/>
            <ac:spMk id="4" creationId="{285658F3-83EC-FC99-066E-49002E06C3C8}"/>
          </ac:spMkLst>
        </pc:spChg>
        <pc:spChg chg="add">
          <ac:chgData name="Esteban Alberto Echandi Maroto" userId="S::eechandi@gmu.edu::d2632e8e-e239-40e9-9995-4156abc20077" providerId="AD" clId="Web-{8876F972-5EE8-9280-04FD-49348E94E3C8}" dt="2022-11-22T03:45:27.144" v="364"/>
          <ac:spMkLst>
            <pc:docMk/>
            <pc:sldMk cId="1167241327" sldId="278"/>
            <ac:spMk id="6" creationId="{92A430BB-146E-F572-EAAD-E9E3CA5ECC2F}"/>
          </ac:spMkLst>
        </pc:spChg>
        <pc:spChg chg="add">
          <ac:chgData name="Esteban Alberto Echandi Maroto" userId="S::eechandi@gmu.edu::d2632e8e-e239-40e9-9995-4156abc20077" providerId="AD" clId="Web-{8876F972-5EE8-9280-04FD-49348E94E3C8}" dt="2022-11-22T03:45:27.160" v="365"/>
          <ac:spMkLst>
            <pc:docMk/>
            <pc:sldMk cId="1167241327" sldId="278"/>
            <ac:spMk id="8" creationId="{2D3709F7-6837-1687-2B87-7297D67AD690}"/>
          </ac:spMkLst>
        </pc:spChg>
        <pc:spChg chg="add">
          <ac:chgData name="Esteban Alberto Echandi Maroto" userId="S::eechandi@gmu.edu::d2632e8e-e239-40e9-9995-4156abc20077" providerId="AD" clId="Web-{8876F972-5EE8-9280-04FD-49348E94E3C8}" dt="2022-11-22T03:45:27.160" v="366"/>
          <ac:spMkLst>
            <pc:docMk/>
            <pc:sldMk cId="1167241327" sldId="278"/>
            <ac:spMk id="10" creationId="{A96895E7-C236-4053-9677-020D6C317EEE}"/>
          </ac:spMkLst>
        </pc:spChg>
        <pc:spChg chg="add mod">
          <ac:chgData name="Esteban Alberto Echandi Maroto" userId="S::eechandi@gmu.edu::d2632e8e-e239-40e9-9995-4156abc20077" providerId="AD" clId="Web-{8876F972-5EE8-9280-04FD-49348E94E3C8}" dt="2022-11-22T04:52:29.301" v="460" actId="20577"/>
          <ac:spMkLst>
            <pc:docMk/>
            <pc:sldMk cId="1167241327" sldId="278"/>
            <ac:spMk id="12" creationId="{8EB78CFA-C673-4D7B-9BEA-8845A6BF56DB}"/>
          </ac:spMkLst>
        </pc:spChg>
        <pc:picChg chg="add del mod modCrop">
          <ac:chgData name="Esteban Alberto Echandi Maroto" userId="S::eechandi@gmu.edu::d2632e8e-e239-40e9-9995-4156abc20077" providerId="AD" clId="Web-{8876F972-5EE8-9280-04FD-49348E94E3C8}" dt="2022-11-22T18:35:43.959" v="508"/>
          <ac:picMkLst>
            <pc:docMk/>
            <pc:sldMk cId="1167241327" sldId="278"/>
            <ac:picMk id="4" creationId="{5A67CEBB-44F9-9AEE-1E16-F4A4E4B17BBC}"/>
          </ac:picMkLst>
        </pc:picChg>
        <pc:cxnChg chg="add">
          <ac:chgData name="Esteban Alberto Echandi Maroto" userId="S::eechandi@gmu.edu::d2632e8e-e239-40e9-9995-4156abc20077" providerId="AD" clId="Web-{8876F972-5EE8-9280-04FD-49348E94E3C8}" dt="2022-11-22T03:49:03.150" v="392"/>
          <ac:cxnSpMkLst>
            <pc:docMk/>
            <pc:sldMk cId="1167241327" sldId="278"/>
            <ac:cxnSpMk id="14" creationId="{C4980883-F8D4-DC13-B6D7-19A1F544973D}"/>
          </ac:cxnSpMkLst>
        </pc:cxnChg>
      </pc:sldChg>
      <pc:sldChg chg="addSp delSp modSp add replId">
        <pc:chgData name="Esteban Alberto Echandi Maroto" userId="S::eechandi@gmu.edu::d2632e8e-e239-40e9-9995-4156abc20077" providerId="AD" clId="Web-{8876F972-5EE8-9280-04FD-49348E94E3C8}" dt="2022-11-22T04:48:27.401" v="451" actId="1076"/>
        <pc:sldMkLst>
          <pc:docMk/>
          <pc:sldMk cId="4207058024" sldId="279"/>
        </pc:sldMkLst>
        <pc:spChg chg="del">
          <ac:chgData name="Esteban Alberto Echandi Maroto" userId="S::eechandi@gmu.edu::d2632e8e-e239-40e9-9995-4156abc20077" providerId="AD" clId="Web-{8876F972-5EE8-9280-04FD-49348E94E3C8}" dt="2022-11-22T04:47:28.525" v="427"/>
          <ac:spMkLst>
            <pc:docMk/>
            <pc:sldMk cId="4207058024" sldId="279"/>
            <ac:spMk id="3" creationId="{9F7DDB78-4CEC-A9DE-7B12-66126B4BDD13}"/>
          </ac:spMkLst>
        </pc:spChg>
        <pc:spChg chg="mod">
          <ac:chgData name="Esteban Alberto Echandi Maroto" userId="S::eechandi@gmu.edu::d2632e8e-e239-40e9-9995-4156abc20077" providerId="AD" clId="Web-{8876F972-5EE8-9280-04FD-49348E94E3C8}" dt="2022-11-22T04:47:59.354" v="441" actId="20577"/>
          <ac:spMkLst>
            <pc:docMk/>
            <pc:sldMk cId="4207058024" sldId="279"/>
            <ac:spMk id="12" creationId="{8EB78CFA-C673-4D7B-9BEA-8845A6BF56DB}"/>
          </ac:spMkLst>
        </pc:spChg>
        <pc:picChg chg="add mod modCrop">
          <ac:chgData name="Esteban Alberto Echandi Maroto" userId="S::eechandi@gmu.edu::d2632e8e-e239-40e9-9995-4156abc20077" providerId="AD" clId="Web-{8876F972-5EE8-9280-04FD-49348E94E3C8}" dt="2022-11-22T04:48:27.401" v="451" actId="1076"/>
          <ac:picMkLst>
            <pc:docMk/>
            <pc:sldMk cId="4207058024" sldId="279"/>
            <ac:picMk id="4" creationId="{D77240FE-4801-2BC8-32FC-61CE6DA7357D}"/>
          </ac:picMkLst>
        </pc:picChg>
      </pc:sldChg>
    </pc:docChg>
  </pc:docChgLst>
  <pc:docChgLst>
    <pc:chgData name="Esteban Alberto Echandi Maroto" userId="S::eechandi@gmu.edu::d2632e8e-e239-40e9-9995-4156abc20077" providerId="AD" clId="Web-{7A5B4B36-B965-9324-D91C-8AAE046CBA2A}"/>
    <pc:docChg chg="modSld">
      <pc:chgData name="Esteban Alberto Echandi Maroto" userId="S::eechandi@gmu.edu::d2632e8e-e239-40e9-9995-4156abc20077" providerId="AD" clId="Web-{7A5B4B36-B965-9324-D91C-8AAE046CBA2A}" dt="2022-11-29T21:24:32.797" v="180" actId="20577"/>
      <pc:docMkLst>
        <pc:docMk/>
      </pc:docMkLst>
      <pc:sldChg chg="modSp">
        <pc:chgData name="Esteban Alberto Echandi Maroto" userId="S::eechandi@gmu.edu::d2632e8e-e239-40e9-9995-4156abc20077" providerId="AD" clId="Web-{7A5B4B36-B965-9324-D91C-8AAE046CBA2A}" dt="2022-11-29T21:24:32.797" v="180" actId="20577"/>
        <pc:sldMkLst>
          <pc:docMk/>
          <pc:sldMk cId="3684042146" sldId="282"/>
        </pc:sldMkLst>
        <pc:spChg chg="mod">
          <ac:chgData name="Esteban Alberto Echandi Maroto" userId="S::eechandi@gmu.edu::d2632e8e-e239-40e9-9995-4156abc20077" providerId="AD" clId="Web-{7A5B4B36-B965-9324-D91C-8AAE046CBA2A}" dt="2022-11-29T21:24:32.797" v="180" actId="20577"/>
          <ac:spMkLst>
            <pc:docMk/>
            <pc:sldMk cId="3684042146" sldId="282"/>
            <ac:spMk id="9" creationId="{00B9298C-DAB2-3DE5-EC7B-F99DEE341011}"/>
          </ac:spMkLst>
        </pc:spChg>
      </pc:sldChg>
      <pc:sldChg chg="modSp">
        <pc:chgData name="Esteban Alberto Echandi Maroto" userId="S::eechandi@gmu.edu::d2632e8e-e239-40e9-9995-4156abc20077" providerId="AD" clId="Web-{7A5B4B36-B965-9324-D91C-8AAE046CBA2A}" dt="2022-11-29T19:23:25.288" v="3"/>
        <pc:sldMkLst>
          <pc:docMk/>
          <pc:sldMk cId="3225122212" sldId="283"/>
        </pc:sldMkLst>
        <pc:graphicFrameChg chg="mod modGraphic">
          <ac:chgData name="Esteban Alberto Echandi Maroto" userId="S::eechandi@gmu.edu::d2632e8e-e239-40e9-9995-4156abc20077" providerId="AD" clId="Web-{7A5B4B36-B965-9324-D91C-8AAE046CBA2A}" dt="2022-11-29T19:23:25.288" v="3"/>
          <ac:graphicFrameMkLst>
            <pc:docMk/>
            <pc:sldMk cId="3225122212" sldId="283"/>
            <ac:graphicFrameMk id="25" creationId="{29A97B80-13A9-0DE1-7A42-AE02073B6FBB}"/>
          </ac:graphicFrameMkLst>
        </pc:graphicFrameChg>
      </pc:sldChg>
      <pc:sldChg chg="addSp delSp modSp addAnim">
        <pc:chgData name="Esteban Alberto Echandi Maroto" userId="S::eechandi@gmu.edu::d2632e8e-e239-40e9-9995-4156abc20077" providerId="AD" clId="Web-{7A5B4B36-B965-9324-D91C-8AAE046CBA2A}" dt="2022-11-29T21:19:10.473" v="177" actId="1076"/>
        <pc:sldMkLst>
          <pc:docMk/>
          <pc:sldMk cId="2435011631" sldId="284"/>
        </pc:sldMkLst>
        <pc:spChg chg="add mod">
          <ac:chgData name="Esteban Alberto Echandi Maroto" userId="S::eechandi@gmu.edu::d2632e8e-e239-40e9-9995-4156abc20077" providerId="AD" clId="Web-{7A5B4B36-B965-9324-D91C-8AAE046CBA2A}" dt="2022-11-29T21:19:10.473" v="177" actId="1076"/>
          <ac:spMkLst>
            <pc:docMk/>
            <pc:sldMk cId="2435011631" sldId="284"/>
            <ac:spMk id="2" creationId="{9ECCE570-EFDE-4FA2-24F6-F011431FA7D1}"/>
          </ac:spMkLst>
        </pc:spChg>
        <pc:spChg chg="mod">
          <ac:chgData name="Esteban Alberto Echandi Maroto" userId="S::eechandi@gmu.edu::d2632e8e-e239-40e9-9995-4156abc20077" providerId="AD" clId="Web-{7A5B4B36-B965-9324-D91C-8AAE046CBA2A}" dt="2022-11-29T19:36:19.019" v="20" actId="20577"/>
          <ac:spMkLst>
            <pc:docMk/>
            <pc:sldMk cId="2435011631" sldId="284"/>
            <ac:spMk id="3" creationId="{B7BD1C61-A60A-CD6E-BF7A-41D8E90CD13A}"/>
          </ac:spMkLst>
        </pc:spChg>
        <pc:spChg chg="add del">
          <ac:chgData name="Esteban Alberto Echandi Maroto" userId="S::eechandi@gmu.edu::d2632e8e-e239-40e9-9995-4156abc20077" providerId="AD" clId="Web-{7A5B4B36-B965-9324-D91C-8AAE046CBA2A}" dt="2022-11-29T19:37:47.132" v="28"/>
          <ac:spMkLst>
            <pc:docMk/>
            <pc:sldMk cId="2435011631" sldId="284"/>
            <ac:spMk id="9" creationId="{ED90E97F-C1EF-7AB8-9A46-DCD5DBB2EC80}"/>
          </ac:spMkLst>
        </pc:spChg>
        <pc:spChg chg="add mod">
          <ac:chgData name="Esteban Alberto Echandi Maroto" userId="S::eechandi@gmu.edu::d2632e8e-e239-40e9-9995-4156abc20077" providerId="AD" clId="Web-{7A5B4B36-B965-9324-D91C-8AAE046CBA2A}" dt="2022-11-29T19:45:02.913" v="63" actId="1076"/>
          <ac:spMkLst>
            <pc:docMk/>
            <pc:sldMk cId="2435011631" sldId="284"/>
            <ac:spMk id="11" creationId="{383FD792-33A6-4AF9-3787-DF83BDDF5E46}"/>
          </ac:spMkLst>
        </pc:spChg>
        <pc:spChg chg="add mod">
          <ac:chgData name="Esteban Alberto Echandi Maroto" userId="S::eechandi@gmu.edu::d2632e8e-e239-40e9-9995-4156abc20077" providerId="AD" clId="Web-{7A5B4B36-B965-9324-D91C-8AAE046CBA2A}" dt="2022-11-29T19:45:02.913" v="64" actId="1076"/>
          <ac:spMkLst>
            <pc:docMk/>
            <pc:sldMk cId="2435011631" sldId="284"/>
            <ac:spMk id="13" creationId="{B372B3D5-E4E6-FAC6-38FA-163627AB5AE3}"/>
          </ac:spMkLst>
        </pc:spChg>
        <pc:picChg chg="add mod modCrop">
          <ac:chgData name="Esteban Alberto Echandi Maroto" userId="S::eechandi@gmu.edu::d2632e8e-e239-40e9-9995-4156abc20077" providerId="AD" clId="Web-{7A5B4B36-B965-9324-D91C-8AAE046CBA2A}" dt="2022-11-29T19:45:02.898" v="62" actId="1076"/>
          <ac:picMkLst>
            <pc:docMk/>
            <pc:sldMk cId="2435011631" sldId="284"/>
            <ac:picMk id="4" creationId="{D51BF35D-B87B-FC5B-9C35-D80A9063134B}"/>
          </ac:picMkLst>
        </pc:picChg>
        <pc:picChg chg="add del mod modCrop">
          <ac:chgData name="Esteban Alberto Echandi Maroto" userId="S::eechandi@gmu.edu::d2632e8e-e239-40e9-9995-4156abc20077" providerId="AD" clId="Web-{7A5B4B36-B965-9324-D91C-8AAE046CBA2A}" dt="2022-11-29T19:48:14.826" v="67"/>
          <ac:picMkLst>
            <pc:docMk/>
            <pc:sldMk cId="2435011631" sldId="284"/>
            <ac:picMk id="7" creationId="{62DF88DE-73C1-7319-81F5-4BFE3716071D}"/>
          </ac:picMkLst>
        </pc:picChg>
        <pc:picChg chg="add mod">
          <ac:chgData name="Esteban Alberto Echandi Maroto" userId="S::eechandi@gmu.edu::d2632e8e-e239-40e9-9995-4156abc20077" providerId="AD" clId="Web-{7A5B4B36-B965-9324-D91C-8AAE046CBA2A}" dt="2022-11-29T19:48:28.452" v="73" actId="1076"/>
          <ac:picMkLst>
            <pc:docMk/>
            <pc:sldMk cId="2435011631" sldId="284"/>
            <ac:picMk id="17" creationId="{A1A19D94-53B4-A166-1436-49849E6C29EF}"/>
          </ac:picMkLst>
        </pc:picChg>
        <pc:cxnChg chg="add mod">
          <ac:chgData name="Esteban Alberto Echandi Maroto" userId="S::eechandi@gmu.edu::d2632e8e-e239-40e9-9995-4156abc20077" providerId="AD" clId="Web-{7A5B4B36-B965-9324-D91C-8AAE046CBA2A}" dt="2022-11-29T19:45:02.913" v="65" actId="1076"/>
          <ac:cxnSpMkLst>
            <pc:docMk/>
            <pc:sldMk cId="2435011631" sldId="284"/>
            <ac:cxnSpMk id="15" creationId="{CCD1581F-4741-E7DA-2896-E5B8C0F8DF23}"/>
          </ac:cxnSpMkLst>
        </pc:cxnChg>
        <pc:cxnChg chg="add mod">
          <ac:chgData name="Esteban Alberto Echandi Maroto" userId="S::eechandi@gmu.edu::d2632e8e-e239-40e9-9995-4156abc20077" providerId="AD" clId="Web-{7A5B4B36-B965-9324-D91C-8AAE046CBA2A}" dt="2022-11-29T19:45:02.929" v="66" actId="1076"/>
          <ac:cxnSpMkLst>
            <pc:docMk/>
            <pc:sldMk cId="2435011631" sldId="284"/>
            <ac:cxnSpMk id="16" creationId="{1C28E9C2-514B-03DA-691E-D06ED5F46C84}"/>
          </ac:cxnSpMkLst>
        </pc:cxnChg>
      </pc:sldChg>
    </pc:docChg>
  </pc:docChgLst>
  <pc:docChgLst>
    <pc:chgData name="Beakal G Abera" userId="S::babera@gmu.edu::b03b7ea0-bc33-44e1-9977-2f331ec69f2b" providerId="AD" clId="Web-{054A76C1-FEEE-1621-6276-EFE6B94791E8}"/>
    <pc:docChg chg="modSld">
      <pc:chgData name="Beakal G Abera" userId="S::babera@gmu.edu::b03b7ea0-bc33-44e1-9977-2f331ec69f2b" providerId="AD" clId="Web-{054A76C1-FEEE-1621-6276-EFE6B94791E8}" dt="2022-11-27T12:11:53.767" v="1"/>
      <pc:docMkLst>
        <pc:docMk/>
      </pc:docMkLst>
      <pc:sldChg chg="addAnim modAnim">
        <pc:chgData name="Beakal G Abera" userId="S::babera@gmu.edu::b03b7ea0-bc33-44e1-9977-2f331ec69f2b" providerId="AD" clId="Web-{054A76C1-FEEE-1621-6276-EFE6B94791E8}" dt="2022-11-27T12:11:53.767" v="1"/>
        <pc:sldMkLst>
          <pc:docMk/>
          <pc:sldMk cId="3638301653" sldId="266"/>
        </pc:sldMkLst>
      </pc:sldChg>
    </pc:docChg>
  </pc:docChgLst>
  <pc:docChgLst>
    <pc:chgData name="Esteban Alberto Echandi Maroto" userId="S::eechandi@gmu.edu::d2632e8e-e239-40e9-9995-4156abc20077" providerId="AD" clId="Web-{A15431A8-A9AE-74D9-3831-982634ACBB97}"/>
    <pc:docChg chg="modSld">
      <pc:chgData name="Esteban Alberto Echandi Maroto" userId="S::eechandi@gmu.edu::d2632e8e-e239-40e9-9995-4156abc20077" providerId="AD" clId="Web-{A15431A8-A9AE-74D9-3831-982634ACBB97}" dt="2022-12-06T21:12:23.020" v="85" actId="20577"/>
      <pc:docMkLst>
        <pc:docMk/>
      </pc:docMkLst>
      <pc:sldChg chg="addSp modSp addAnim modAnim">
        <pc:chgData name="Esteban Alberto Echandi Maroto" userId="S::eechandi@gmu.edu::d2632e8e-e239-40e9-9995-4156abc20077" providerId="AD" clId="Web-{A15431A8-A9AE-74D9-3831-982634ACBB97}" dt="2022-12-06T03:17:50.525" v="80"/>
        <pc:sldMkLst>
          <pc:docMk/>
          <pc:sldMk cId="523431831" sldId="277"/>
        </pc:sldMkLst>
        <pc:picChg chg="add mod">
          <ac:chgData name="Esteban Alberto Echandi Maroto" userId="S::eechandi@gmu.edu::d2632e8e-e239-40e9-9995-4156abc20077" providerId="AD" clId="Web-{A15431A8-A9AE-74D9-3831-982634ACBB97}" dt="2022-12-06T03:12:56.054" v="41" actId="1076"/>
          <ac:picMkLst>
            <pc:docMk/>
            <pc:sldMk cId="523431831" sldId="277"/>
            <ac:picMk id="3" creationId="{CE428372-5EE3-53C4-B1C7-D0EE4765A25F}"/>
          </ac:picMkLst>
        </pc:picChg>
        <pc:picChg chg="add mod">
          <ac:chgData name="Esteban Alberto Echandi Maroto" userId="S::eechandi@gmu.edu::d2632e8e-e239-40e9-9995-4156abc20077" providerId="AD" clId="Web-{A15431A8-A9AE-74D9-3831-982634ACBB97}" dt="2022-12-06T03:08:17.324" v="5" actId="1076"/>
          <ac:picMkLst>
            <pc:docMk/>
            <pc:sldMk cId="523431831" sldId="277"/>
            <ac:picMk id="4" creationId="{B03B1E30-2035-86CB-FF73-D324D182D832}"/>
          </ac:picMkLst>
        </pc:picChg>
        <pc:picChg chg="add mod">
          <ac:chgData name="Esteban Alberto Echandi Maroto" userId="S::eechandi@gmu.edu::d2632e8e-e239-40e9-9995-4156abc20077" providerId="AD" clId="Web-{A15431A8-A9AE-74D9-3831-982634ACBB97}" dt="2022-12-06T03:08:23.199" v="7" actId="1076"/>
          <ac:picMkLst>
            <pc:docMk/>
            <pc:sldMk cId="523431831" sldId="277"/>
            <ac:picMk id="7" creationId="{E062FD63-A74A-6B1C-3D50-312CCBF3B0FC}"/>
          </ac:picMkLst>
        </pc:picChg>
        <pc:picChg chg="add mod">
          <ac:chgData name="Esteban Alberto Echandi Maroto" userId="S::eechandi@gmu.edu::d2632e8e-e239-40e9-9995-4156abc20077" providerId="AD" clId="Web-{A15431A8-A9AE-74D9-3831-982634ACBB97}" dt="2022-12-06T03:08:33.996" v="9" actId="1076"/>
          <ac:picMkLst>
            <pc:docMk/>
            <pc:sldMk cId="523431831" sldId="277"/>
            <ac:picMk id="11" creationId="{58B24A4E-9C5E-F87F-A6FE-EDEE1F28999D}"/>
          </ac:picMkLst>
        </pc:picChg>
        <pc:picChg chg="add mod">
          <ac:chgData name="Esteban Alberto Echandi Maroto" userId="S::eechandi@gmu.edu::d2632e8e-e239-40e9-9995-4156abc20077" providerId="AD" clId="Web-{A15431A8-A9AE-74D9-3831-982634ACBB97}" dt="2022-12-06T03:08:37.293" v="11" actId="1076"/>
          <ac:picMkLst>
            <pc:docMk/>
            <pc:sldMk cId="523431831" sldId="277"/>
            <ac:picMk id="13" creationId="{D8409019-2B3E-087F-82DD-B5CF76C5EBBE}"/>
          </ac:picMkLst>
        </pc:picChg>
        <pc:picChg chg="add mod">
          <ac:chgData name="Esteban Alberto Echandi Maroto" userId="S::eechandi@gmu.edu::d2632e8e-e239-40e9-9995-4156abc20077" providerId="AD" clId="Web-{A15431A8-A9AE-74D9-3831-982634ACBB97}" dt="2022-12-06T03:14:03.466" v="52" actId="1076"/>
          <ac:picMkLst>
            <pc:docMk/>
            <pc:sldMk cId="523431831" sldId="277"/>
            <ac:picMk id="14" creationId="{3E99C469-63C6-4ABC-61B2-50C22A49DF5A}"/>
          </ac:picMkLst>
        </pc:picChg>
        <pc:picChg chg="add mod">
          <ac:chgData name="Esteban Alberto Echandi Maroto" userId="S::eechandi@gmu.edu::d2632e8e-e239-40e9-9995-4156abc20077" providerId="AD" clId="Web-{A15431A8-A9AE-74D9-3831-982634ACBB97}" dt="2022-12-06T03:17:19.695" v="65" actId="14100"/>
          <ac:picMkLst>
            <pc:docMk/>
            <pc:sldMk cId="523431831" sldId="277"/>
            <ac:picMk id="15" creationId="{E712553F-E448-F996-AFFE-74F155207265}"/>
          </ac:picMkLst>
        </pc:picChg>
        <pc:picChg chg="add mod">
          <ac:chgData name="Esteban Alberto Echandi Maroto" userId="S::eechandi@gmu.edu::d2632e8e-e239-40e9-9995-4156abc20077" providerId="AD" clId="Web-{A15431A8-A9AE-74D9-3831-982634ACBB97}" dt="2022-12-06T03:17:14.226" v="64" actId="14100"/>
          <ac:picMkLst>
            <pc:docMk/>
            <pc:sldMk cId="523431831" sldId="277"/>
            <ac:picMk id="16" creationId="{BE9EA1B9-82D3-AB68-9927-16DC437C872E}"/>
          </ac:picMkLst>
        </pc:picChg>
        <pc:picChg chg="add mod">
          <ac:chgData name="Esteban Alberto Echandi Maroto" userId="S::eechandi@gmu.edu::d2632e8e-e239-40e9-9995-4156abc20077" providerId="AD" clId="Web-{A15431A8-A9AE-74D9-3831-982634ACBB97}" dt="2022-12-06T03:17:08.382" v="63" actId="1076"/>
          <ac:picMkLst>
            <pc:docMk/>
            <pc:sldMk cId="523431831" sldId="277"/>
            <ac:picMk id="17" creationId="{DC1E7319-36BF-0752-8A9F-89D71E0CBCCD}"/>
          </ac:picMkLst>
        </pc:picChg>
        <pc:picChg chg="add mod">
          <ac:chgData name="Esteban Alberto Echandi Maroto" userId="S::eechandi@gmu.edu::d2632e8e-e239-40e9-9995-4156abc20077" providerId="AD" clId="Web-{A15431A8-A9AE-74D9-3831-982634ACBB97}" dt="2022-12-06T03:17:34.086" v="68" actId="14100"/>
          <ac:picMkLst>
            <pc:docMk/>
            <pc:sldMk cId="523431831" sldId="277"/>
            <ac:picMk id="18" creationId="{B314C3EE-7316-4A62-DEF6-A24093CB871D}"/>
          </ac:picMkLst>
        </pc:picChg>
        <pc:picChg chg="add mod">
          <ac:chgData name="Esteban Alberto Echandi Maroto" userId="S::eechandi@gmu.edu::d2632e8e-e239-40e9-9995-4156abc20077" providerId="AD" clId="Web-{A15431A8-A9AE-74D9-3831-982634ACBB97}" dt="2022-12-06T03:17:38.305" v="70" actId="1076"/>
          <ac:picMkLst>
            <pc:docMk/>
            <pc:sldMk cId="523431831" sldId="277"/>
            <ac:picMk id="19" creationId="{314B3A46-4C6A-4752-3723-EB26CF349143}"/>
          </ac:picMkLst>
        </pc:picChg>
      </pc:sldChg>
      <pc:sldChg chg="addSp delSp modSp addAnim modAnim">
        <pc:chgData name="Esteban Alberto Echandi Maroto" userId="S::eechandi@gmu.edu::d2632e8e-e239-40e9-9995-4156abc20077" providerId="AD" clId="Web-{A15431A8-A9AE-74D9-3831-982634ACBB97}" dt="2022-12-06T03:11:26.675" v="34"/>
        <pc:sldMkLst>
          <pc:docMk/>
          <pc:sldMk cId="1167241327" sldId="278"/>
        </pc:sldMkLst>
        <pc:picChg chg="add del mod">
          <ac:chgData name="Esteban Alberto Echandi Maroto" userId="S::eechandi@gmu.edu::d2632e8e-e239-40e9-9995-4156abc20077" providerId="AD" clId="Web-{A15431A8-A9AE-74D9-3831-982634ACBB97}" dt="2022-12-06T03:10:18.907" v="21"/>
          <ac:picMkLst>
            <pc:docMk/>
            <pc:sldMk cId="1167241327" sldId="278"/>
            <ac:picMk id="5" creationId="{4782BEC7-908C-EF79-FDD8-71A979FB88CB}"/>
          </ac:picMkLst>
        </pc:picChg>
        <pc:picChg chg="add del mod">
          <ac:chgData name="Esteban Alberto Echandi Maroto" userId="S::eechandi@gmu.edu::d2632e8e-e239-40e9-9995-4156abc20077" providerId="AD" clId="Web-{A15431A8-A9AE-74D9-3831-982634ACBB97}" dt="2022-12-06T03:10:17.813" v="20"/>
          <ac:picMkLst>
            <pc:docMk/>
            <pc:sldMk cId="1167241327" sldId="278"/>
            <ac:picMk id="9" creationId="{9CCA62A5-4047-539B-233A-A79BC46AF070}"/>
          </ac:picMkLst>
        </pc:picChg>
        <pc:picChg chg="add mod">
          <ac:chgData name="Esteban Alberto Echandi Maroto" userId="S::eechandi@gmu.edu::d2632e8e-e239-40e9-9995-4156abc20077" providerId="AD" clId="Web-{A15431A8-A9AE-74D9-3831-982634ACBB97}" dt="2022-12-06T03:10:52.705" v="26" actId="14100"/>
          <ac:picMkLst>
            <pc:docMk/>
            <pc:sldMk cId="1167241327" sldId="278"/>
            <ac:picMk id="11" creationId="{99CE1EB2-EEFB-29A6-DC38-51623C05F11A}"/>
          </ac:picMkLst>
        </pc:picChg>
        <pc:picChg chg="add mod">
          <ac:chgData name="Esteban Alberto Echandi Maroto" userId="S::eechandi@gmu.edu::d2632e8e-e239-40e9-9995-4156abc20077" providerId="AD" clId="Web-{A15431A8-A9AE-74D9-3831-982634ACBB97}" dt="2022-12-06T03:11:09.081" v="30" actId="14100"/>
          <ac:picMkLst>
            <pc:docMk/>
            <pc:sldMk cId="1167241327" sldId="278"/>
            <ac:picMk id="13" creationId="{EDD6CB2D-0BCF-EA02-2ABE-E2650F56CC48}"/>
          </ac:picMkLst>
        </pc:picChg>
      </pc:sldChg>
      <pc:sldChg chg="modSp">
        <pc:chgData name="Esteban Alberto Echandi Maroto" userId="S::eechandi@gmu.edu::d2632e8e-e239-40e9-9995-4156abc20077" providerId="AD" clId="Web-{A15431A8-A9AE-74D9-3831-982634ACBB97}" dt="2022-12-06T21:12:23.020" v="85" actId="20577"/>
        <pc:sldMkLst>
          <pc:docMk/>
          <pc:sldMk cId="2435011631" sldId="284"/>
        </pc:sldMkLst>
        <pc:spChg chg="mod">
          <ac:chgData name="Esteban Alberto Echandi Maroto" userId="S::eechandi@gmu.edu::d2632e8e-e239-40e9-9995-4156abc20077" providerId="AD" clId="Web-{A15431A8-A9AE-74D9-3831-982634ACBB97}" dt="2022-12-06T21:12:23.020" v="85" actId="20577"/>
          <ac:spMkLst>
            <pc:docMk/>
            <pc:sldMk cId="2435011631" sldId="284"/>
            <ac:spMk id="2" creationId="{9ECCE570-EFDE-4FA2-24F6-F011431FA7D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19816-D017-4474-938A-9137629D343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990FE238-CA38-4275-8F25-9363B6BDC6AE}">
      <dgm:prSet/>
      <dgm:spPr/>
      <dgm:t>
        <a:bodyPr/>
        <a:lstStyle/>
        <a:p>
          <a:r>
            <a:rPr lang="en-US"/>
            <a:t>Beakal Abera</a:t>
          </a:r>
        </a:p>
      </dgm:t>
    </dgm:pt>
    <dgm:pt modelId="{ADF7A8A2-421C-43FE-AA3F-A511522DF607}" type="parTrans" cxnId="{6DEB2476-552C-4DA2-9F48-B95FC4267F26}">
      <dgm:prSet/>
      <dgm:spPr/>
      <dgm:t>
        <a:bodyPr/>
        <a:lstStyle/>
        <a:p>
          <a:endParaRPr lang="en-US"/>
        </a:p>
      </dgm:t>
    </dgm:pt>
    <dgm:pt modelId="{C28654E6-2C0B-4BB9-9864-C8E7EFE5F2D6}" type="sibTrans" cxnId="{6DEB2476-552C-4DA2-9F48-B95FC4267F26}">
      <dgm:prSet/>
      <dgm:spPr/>
      <dgm:t>
        <a:bodyPr/>
        <a:lstStyle/>
        <a:p>
          <a:endParaRPr lang="en-US"/>
        </a:p>
      </dgm:t>
    </dgm:pt>
    <dgm:pt modelId="{960F6111-1603-483D-A870-7C8BC5205752}">
      <dgm:prSet/>
      <dgm:spPr/>
      <dgm:t>
        <a:bodyPr/>
        <a:lstStyle/>
        <a:p>
          <a:r>
            <a:rPr lang="en-US"/>
            <a:t>Tiarrah A Bayne</a:t>
          </a:r>
        </a:p>
      </dgm:t>
    </dgm:pt>
    <dgm:pt modelId="{6EEF23C8-7643-43A9-AC1A-8D5AC6E20ACB}" type="parTrans" cxnId="{FD69E526-3F12-4A39-A4E0-6F148A2DC834}">
      <dgm:prSet/>
      <dgm:spPr/>
      <dgm:t>
        <a:bodyPr/>
        <a:lstStyle/>
        <a:p>
          <a:endParaRPr lang="en-US"/>
        </a:p>
      </dgm:t>
    </dgm:pt>
    <dgm:pt modelId="{8E0004EB-D4B5-48C8-93CC-697220E38CAD}" type="sibTrans" cxnId="{FD69E526-3F12-4A39-A4E0-6F148A2DC834}">
      <dgm:prSet/>
      <dgm:spPr/>
      <dgm:t>
        <a:bodyPr/>
        <a:lstStyle/>
        <a:p>
          <a:endParaRPr lang="en-US"/>
        </a:p>
      </dgm:t>
    </dgm:pt>
    <dgm:pt modelId="{C63CECA7-0276-4628-B677-ED724936AA69}">
      <dgm:prSet/>
      <dgm:spPr/>
      <dgm:t>
        <a:bodyPr/>
        <a:lstStyle/>
        <a:p>
          <a:r>
            <a:rPr lang="en-US"/>
            <a:t>Esteban Echandi </a:t>
          </a:r>
        </a:p>
      </dgm:t>
    </dgm:pt>
    <dgm:pt modelId="{298CC423-BEA4-4D8E-B227-784116B979A4}" type="parTrans" cxnId="{C1E41B9F-C13D-47C8-891E-2736305A14D2}">
      <dgm:prSet/>
      <dgm:spPr/>
      <dgm:t>
        <a:bodyPr/>
        <a:lstStyle/>
        <a:p>
          <a:endParaRPr lang="en-US"/>
        </a:p>
      </dgm:t>
    </dgm:pt>
    <dgm:pt modelId="{555ADE7E-8D1D-4473-B9FF-51246D05DFA9}" type="sibTrans" cxnId="{C1E41B9F-C13D-47C8-891E-2736305A14D2}">
      <dgm:prSet/>
      <dgm:spPr/>
      <dgm:t>
        <a:bodyPr/>
        <a:lstStyle/>
        <a:p>
          <a:endParaRPr lang="en-US"/>
        </a:p>
      </dgm:t>
    </dgm:pt>
    <dgm:pt modelId="{0C74385C-C509-4D35-B13B-1CBCBB472C6A}">
      <dgm:prSet/>
      <dgm:spPr/>
      <dgm:t>
        <a:bodyPr/>
        <a:lstStyle/>
        <a:p>
          <a:r>
            <a:rPr lang="en-US"/>
            <a:t>Jeanie Bailey</a:t>
          </a:r>
        </a:p>
      </dgm:t>
    </dgm:pt>
    <dgm:pt modelId="{6953C199-478C-4BC7-BF02-2AA1CB8FB616}" type="parTrans" cxnId="{B381648F-0F1C-4190-994B-4F7D2B49D3A7}">
      <dgm:prSet/>
      <dgm:spPr/>
      <dgm:t>
        <a:bodyPr/>
        <a:lstStyle/>
        <a:p>
          <a:endParaRPr lang="en-US"/>
        </a:p>
      </dgm:t>
    </dgm:pt>
    <dgm:pt modelId="{310DF578-ADB6-4904-A500-0871AFDFDC46}" type="sibTrans" cxnId="{B381648F-0F1C-4190-994B-4F7D2B49D3A7}">
      <dgm:prSet/>
      <dgm:spPr/>
      <dgm:t>
        <a:bodyPr/>
        <a:lstStyle/>
        <a:p>
          <a:endParaRPr lang="en-US"/>
        </a:p>
      </dgm:t>
    </dgm:pt>
    <dgm:pt modelId="{B4FDC72D-F051-4471-8896-C2583DA3EE64}" type="pres">
      <dgm:prSet presAssocID="{83519816-D017-4474-938A-9137629D343D}" presName="hierChild1" presStyleCnt="0">
        <dgm:presLayoutVars>
          <dgm:chPref val="1"/>
          <dgm:dir/>
          <dgm:animOne val="branch"/>
          <dgm:animLvl val="lvl"/>
          <dgm:resizeHandles/>
        </dgm:presLayoutVars>
      </dgm:prSet>
      <dgm:spPr/>
    </dgm:pt>
    <dgm:pt modelId="{DA5C9118-38F5-4964-9D9F-F4EB2BFBABEB}" type="pres">
      <dgm:prSet presAssocID="{990FE238-CA38-4275-8F25-9363B6BDC6AE}" presName="hierRoot1" presStyleCnt="0"/>
      <dgm:spPr/>
    </dgm:pt>
    <dgm:pt modelId="{C451C675-9B9F-4CC3-989E-71F7E3C3A50F}" type="pres">
      <dgm:prSet presAssocID="{990FE238-CA38-4275-8F25-9363B6BDC6AE}" presName="composite" presStyleCnt="0"/>
      <dgm:spPr/>
    </dgm:pt>
    <dgm:pt modelId="{3D95D906-7779-4E72-97C0-C6C51A0A8BD0}" type="pres">
      <dgm:prSet presAssocID="{990FE238-CA38-4275-8F25-9363B6BDC6AE}" presName="background" presStyleLbl="node0" presStyleIdx="0" presStyleCnt="4"/>
      <dgm:spPr/>
    </dgm:pt>
    <dgm:pt modelId="{8EC82E54-6451-43C0-8B7C-8AA73E2B6C35}" type="pres">
      <dgm:prSet presAssocID="{990FE238-CA38-4275-8F25-9363B6BDC6AE}" presName="text" presStyleLbl="fgAcc0" presStyleIdx="0" presStyleCnt="4">
        <dgm:presLayoutVars>
          <dgm:chPref val="3"/>
        </dgm:presLayoutVars>
      </dgm:prSet>
      <dgm:spPr/>
    </dgm:pt>
    <dgm:pt modelId="{0D5AF092-972E-4B9B-89B9-C7A2AE9138B4}" type="pres">
      <dgm:prSet presAssocID="{990FE238-CA38-4275-8F25-9363B6BDC6AE}" presName="hierChild2" presStyleCnt="0"/>
      <dgm:spPr/>
    </dgm:pt>
    <dgm:pt modelId="{640E26E2-FF90-44D9-814B-7E1E8E6D169C}" type="pres">
      <dgm:prSet presAssocID="{960F6111-1603-483D-A870-7C8BC5205752}" presName="hierRoot1" presStyleCnt="0"/>
      <dgm:spPr/>
    </dgm:pt>
    <dgm:pt modelId="{6F7F041A-B00A-4CFC-8964-1C7B4C4D7494}" type="pres">
      <dgm:prSet presAssocID="{960F6111-1603-483D-A870-7C8BC5205752}" presName="composite" presStyleCnt="0"/>
      <dgm:spPr/>
    </dgm:pt>
    <dgm:pt modelId="{ECE585EF-0D66-4C68-AFE1-E92797811213}" type="pres">
      <dgm:prSet presAssocID="{960F6111-1603-483D-A870-7C8BC5205752}" presName="background" presStyleLbl="node0" presStyleIdx="1" presStyleCnt="4"/>
      <dgm:spPr/>
    </dgm:pt>
    <dgm:pt modelId="{410E011E-E1FB-48FF-9084-D477E77E1386}" type="pres">
      <dgm:prSet presAssocID="{960F6111-1603-483D-A870-7C8BC5205752}" presName="text" presStyleLbl="fgAcc0" presStyleIdx="1" presStyleCnt="4">
        <dgm:presLayoutVars>
          <dgm:chPref val="3"/>
        </dgm:presLayoutVars>
      </dgm:prSet>
      <dgm:spPr/>
    </dgm:pt>
    <dgm:pt modelId="{1E099D8D-09CB-4431-9EF1-BA0AFCE4EC98}" type="pres">
      <dgm:prSet presAssocID="{960F6111-1603-483D-A870-7C8BC5205752}" presName="hierChild2" presStyleCnt="0"/>
      <dgm:spPr/>
    </dgm:pt>
    <dgm:pt modelId="{A145B3AD-BC77-469A-9020-EBC52DB06A4D}" type="pres">
      <dgm:prSet presAssocID="{C63CECA7-0276-4628-B677-ED724936AA69}" presName="hierRoot1" presStyleCnt="0"/>
      <dgm:spPr/>
    </dgm:pt>
    <dgm:pt modelId="{0587C231-9E6A-4CC0-9377-AF5B1503369C}" type="pres">
      <dgm:prSet presAssocID="{C63CECA7-0276-4628-B677-ED724936AA69}" presName="composite" presStyleCnt="0"/>
      <dgm:spPr/>
    </dgm:pt>
    <dgm:pt modelId="{C00F6AE4-CA19-46CB-85DA-E7770A210CBD}" type="pres">
      <dgm:prSet presAssocID="{C63CECA7-0276-4628-B677-ED724936AA69}" presName="background" presStyleLbl="node0" presStyleIdx="2" presStyleCnt="4"/>
      <dgm:spPr/>
    </dgm:pt>
    <dgm:pt modelId="{26DBB8A9-8B6D-469D-AE18-02665D0D5D62}" type="pres">
      <dgm:prSet presAssocID="{C63CECA7-0276-4628-B677-ED724936AA69}" presName="text" presStyleLbl="fgAcc0" presStyleIdx="2" presStyleCnt="4">
        <dgm:presLayoutVars>
          <dgm:chPref val="3"/>
        </dgm:presLayoutVars>
      </dgm:prSet>
      <dgm:spPr/>
    </dgm:pt>
    <dgm:pt modelId="{CCE1AAE0-2DE0-415D-9432-839017056A86}" type="pres">
      <dgm:prSet presAssocID="{C63CECA7-0276-4628-B677-ED724936AA69}" presName="hierChild2" presStyleCnt="0"/>
      <dgm:spPr/>
    </dgm:pt>
    <dgm:pt modelId="{768C75A4-70B6-4D9A-8D8D-F392B1E888E3}" type="pres">
      <dgm:prSet presAssocID="{0C74385C-C509-4D35-B13B-1CBCBB472C6A}" presName="hierRoot1" presStyleCnt="0"/>
      <dgm:spPr/>
    </dgm:pt>
    <dgm:pt modelId="{B9BB731E-FD01-4E03-AE40-C6C4605275AC}" type="pres">
      <dgm:prSet presAssocID="{0C74385C-C509-4D35-B13B-1CBCBB472C6A}" presName="composite" presStyleCnt="0"/>
      <dgm:spPr/>
    </dgm:pt>
    <dgm:pt modelId="{B8971A05-8F0D-413D-B46F-D68C7CA0C3D8}" type="pres">
      <dgm:prSet presAssocID="{0C74385C-C509-4D35-B13B-1CBCBB472C6A}" presName="background" presStyleLbl="node0" presStyleIdx="3" presStyleCnt="4"/>
      <dgm:spPr/>
    </dgm:pt>
    <dgm:pt modelId="{4C88AB60-5A4D-412C-8737-BA3663AC49CE}" type="pres">
      <dgm:prSet presAssocID="{0C74385C-C509-4D35-B13B-1CBCBB472C6A}" presName="text" presStyleLbl="fgAcc0" presStyleIdx="3" presStyleCnt="4">
        <dgm:presLayoutVars>
          <dgm:chPref val="3"/>
        </dgm:presLayoutVars>
      </dgm:prSet>
      <dgm:spPr/>
    </dgm:pt>
    <dgm:pt modelId="{D3F7630A-562A-46FB-808D-984216028117}" type="pres">
      <dgm:prSet presAssocID="{0C74385C-C509-4D35-B13B-1CBCBB472C6A}" presName="hierChild2" presStyleCnt="0"/>
      <dgm:spPr/>
    </dgm:pt>
  </dgm:ptLst>
  <dgm:cxnLst>
    <dgm:cxn modelId="{FD69E526-3F12-4A39-A4E0-6F148A2DC834}" srcId="{83519816-D017-4474-938A-9137629D343D}" destId="{960F6111-1603-483D-A870-7C8BC5205752}" srcOrd="1" destOrd="0" parTransId="{6EEF23C8-7643-43A9-AC1A-8D5AC6E20ACB}" sibTransId="{8E0004EB-D4B5-48C8-93CC-697220E38CAD}"/>
    <dgm:cxn modelId="{6DEB2476-552C-4DA2-9F48-B95FC4267F26}" srcId="{83519816-D017-4474-938A-9137629D343D}" destId="{990FE238-CA38-4275-8F25-9363B6BDC6AE}" srcOrd="0" destOrd="0" parTransId="{ADF7A8A2-421C-43FE-AA3F-A511522DF607}" sibTransId="{C28654E6-2C0B-4BB9-9864-C8E7EFE5F2D6}"/>
    <dgm:cxn modelId="{B381648F-0F1C-4190-994B-4F7D2B49D3A7}" srcId="{83519816-D017-4474-938A-9137629D343D}" destId="{0C74385C-C509-4D35-B13B-1CBCBB472C6A}" srcOrd="3" destOrd="0" parTransId="{6953C199-478C-4BC7-BF02-2AA1CB8FB616}" sibTransId="{310DF578-ADB6-4904-A500-0871AFDFDC46}"/>
    <dgm:cxn modelId="{C1E41B9F-C13D-47C8-891E-2736305A14D2}" srcId="{83519816-D017-4474-938A-9137629D343D}" destId="{C63CECA7-0276-4628-B677-ED724936AA69}" srcOrd="2" destOrd="0" parTransId="{298CC423-BEA4-4D8E-B227-784116B979A4}" sibTransId="{555ADE7E-8D1D-4473-B9FF-51246D05DFA9}"/>
    <dgm:cxn modelId="{52E2C3A7-536F-4289-8879-D4EC9B59F41D}" type="presOf" srcId="{83519816-D017-4474-938A-9137629D343D}" destId="{B4FDC72D-F051-4471-8896-C2583DA3EE64}" srcOrd="0" destOrd="0" presId="urn:microsoft.com/office/officeart/2005/8/layout/hierarchy1"/>
    <dgm:cxn modelId="{EB084BAA-65AC-4845-9EDF-7D44F362A59A}" type="presOf" srcId="{960F6111-1603-483D-A870-7C8BC5205752}" destId="{410E011E-E1FB-48FF-9084-D477E77E1386}" srcOrd="0" destOrd="0" presId="urn:microsoft.com/office/officeart/2005/8/layout/hierarchy1"/>
    <dgm:cxn modelId="{F0D39BC1-2B8C-433B-88DA-867FED05811F}" type="presOf" srcId="{0C74385C-C509-4D35-B13B-1CBCBB472C6A}" destId="{4C88AB60-5A4D-412C-8737-BA3663AC49CE}" srcOrd="0" destOrd="0" presId="urn:microsoft.com/office/officeart/2005/8/layout/hierarchy1"/>
    <dgm:cxn modelId="{4E8EBDD7-EADF-44C2-B8D6-59D5D60BF23A}" type="presOf" srcId="{C63CECA7-0276-4628-B677-ED724936AA69}" destId="{26DBB8A9-8B6D-469D-AE18-02665D0D5D62}" srcOrd="0" destOrd="0" presId="urn:microsoft.com/office/officeart/2005/8/layout/hierarchy1"/>
    <dgm:cxn modelId="{8B6D96E3-92D7-41DB-9F91-00B97FE16650}" type="presOf" srcId="{990FE238-CA38-4275-8F25-9363B6BDC6AE}" destId="{8EC82E54-6451-43C0-8B7C-8AA73E2B6C35}" srcOrd="0" destOrd="0" presId="urn:microsoft.com/office/officeart/2005/8/layout/hierarchy1"/>
    <dgm:cxn modelId="{60A7C0CA-A6E7-4284-A784-965C5A5281ED}" type="presParOf" srcId="{B4FDC72D-F051-4471-8896-C2583DA3EE64}" destId="{DA5C9118-38F5-4964-9D9F-F4EB2BFBABEB}" srcOrd="0" destOrd="0" presId="urn:microsoft.com/office/officeart/2005/8/layout/hierarchy1"/>
    <dgm:cxn modelId="{075924A5-33D7-47E6-ADC8-05CEBB464FBE}" type="presParOf" srcId="{DA5C9118-38F5-4964-9D9F-F4EB2BFBABEB}" destId="{C451C675-9B9F-4CC3-989E-71F7E3C3A50F}" srcOrd="0" destOrd="0" presId="urn:microsoft.com/office/officeart/2005/8/layout/hierarchy1"/>
    <dgm:cxn modelId="{2297BC37-0F6E-426F-9563-2A3EA2D2A630}" type="presParOf" srcId="{C451C675-9B9F-4CC3-989E-71F7E3C3A50F}" destId="{3D95D906-7779-4E72-97C0-C6C51A0A8BD0}" srcOrd="0" destOrd="0" presId="urn:microsoft.com/office/officeart/2005/8/layout/hierarchy1"/>
    <dgm:cxn modelId="{C467B684-B15F-4473-86D5-8058AEA30EBF}" type="presParOf" srcId="{C451C675-9B9F-4CC3-989E-71F7E3C3A50F}" destId="{8EC82E54-6451-43C0-8B7C-8AA73E2B6C35}" srcOrd="1" destOrd="0" presId="urn:microsoft.com/office/officeart/2005/8/layout/hierarchy1"/>
    <dgm:cxn modelId="{A9D51F2E-BA86-4BD9-90EC-AD62E9845A6B}" type="presParOf" srcId="{DA5C9118-38F5-4964-9D9F-F4EB2BFBABEB}" destId="{0D5AF092-972E-4B9B-89B9-C7A2AE9138B4}" srcOrd="1" destOrd="0" presId="urn:microsoft.com/office/officeart/2005/8/layout/hierarchy1"/>
    <dgm:cxn modelId="{B51ABA08-7FF1-4623-987E-E76C01FFD476}" type="presParOf" srcId="{B4FDC72D-F051-4471-8896-C2583DA3EE64}" destId="{640E26E2-FF90-44D9-814B-7E1E8E6D169C}" srcOrd="1" destOrd="0" presId="urn:microsoft.com/office/officeart/2005/8/layout/hierarchy1"/>
    <dgm:cxn modelId="{3EC833BB-6080-4338-9B9D-D0284215B2E2}" type="presParOf" srcId="{640E26E2-FF90-44D9-814B-7E1E8E6D169C}" destId="{6F7F041A-B00A-4CFC-8964-1C7B4C4D7494}" srcOrd="0" destOrd="0" presId="urn:microsoft.com/office/officeart/2005/8/layout/hierarchy1"/>
    <dgm:cxn modelId="{49BFA535-4A44-45CD-B519-89F8956B50B4}" type="presParOf" srcId="{6F7F041A-B00A-4CFC-8964-1C7B4C4D7494}" destId="{ECE585EF-0D66-4C68-AFE1-E92797811213}" srcOrd="0" destOrd="0" presId="urn:microsoft.com/office/officeart/2005/8/layout/hierarchy1"/>
    <dgm:cxn modelId="{B57DEBCE-0AC8-4AB1-8E06-A3125C960A31}" type="presParOf" srcId="{6F7F041A-B00A-4CFC-8964-1C7B4C4D7494}" destId="{410E011E-E1FB-48FF-9084-D477E77E1386}" srcOrd="1" destOrd="0" presId="urn:microsoft.com/office/officeart/2005/8/layout/hierarchy1"/>
    <dgm:cxn modelId="{8DF83F71-8B7E-4271-A26F-6C107585263D}" type="presParOf" srcId="{640E26E2-FF90-44D9-814B-7E1E8E6D169C}" destId="{1E099D8D-09CB-4431-9EF1-BA0AFCE4EC98}" srcOrd="1" destOrd="0" presId="urn:microsoft.com/office/officeart/2005/8/layout/hierarchy1"/>
    <dgm:cxn modelId="{4B552E1F-5D27-416B-B514-20F16A8423E1}" type="presParOf" srcId="{B4FDC72D-F051-4471-8896-C2583DA3EE64}" destId="{A145B3AD-BC77-469A-9020-EBC52DB06A4D}" srcOrd="2" destOrd="0" presId="urn:microsoft.com/office/officeart/2005/8/layout/hierarchy1"/>
    <dgm:cxn modelId="{B802F0D1-AA34-40D9-890F-4AD5449E1A48}" type="presParOf" srcId="{A145B3AD-BC77-469A-9020-EBC52DB06A4D}" destId="{0587C231-9E6A-4CC0-9377-AF5B1503369C}" srcOrd="0" destOrd="0" presId="urn:microsoft.com/office/officeart/2005/8/layout/hierarchy1"/>
    <dgm:cxn modelId="{C5157F28-5E0F-4573-B20D-0533E59D566E}" type="presParOf" srcId="{0587C231-9E6A-4CC0-9377-AF5B1503369C}" destId="{C00F6AE4-CA19-46CB-85DA-E7770A210CBD}" srcOrd="0" destOrd="0" presId="urn:microsoft.com/office/officeart/2005/8/layout/hierarchy1"/>
    <dgm:cxn modelId="{514142B3-2DC7-4BD9-8C5C-B971CD2A8139}" type="presParOf" srcId="{0587C231-9E6A-4CC0-9377-AF5B1503369C}" destId="{26DBB8A9-8B6D-469D-AE18-02665D0D5D62}" srcOrd="1" destOrd="0" presId="urn:microsoft.com/office/officeart/2005/8/layout/hierarchy1"/>
    <dgm:cxn modelId="{2D35282D-947B-4B17-BC59-3745F45FD866}" type="presParOf" srcId="{A145B3AD-BC77-469A-9020-EBC52DB06A4D}" destId="{CCE1AAE0-2DE0-415D-9432-839017056A86}" srcOrd="1" destOrd="0" presId="urn:microsoft.com/office/officeart/2005/8/layout/hierarchy1"/>
    <dgm:cxn modelId="{9F952605-0241-4781-8119-76B01E89C769}" type="presParOf" srcId="{B4FDC72D-F051-4471-8896-C2583DA3EE64}" destId="{768C75A4-70B6-4D9A-8D8D-F392B1E888E3}" srcOrd="3" destOrd="0" presId="urn:microsoft.com/office/officeart/2005/8/layout/hierarchy1"/>
    <dgm:cxn modelId="{A75AA79D-4FA0-4C73-829F-C0CBDD832147}" type="presParOf" srcId="{768C75A4-70B6-4D9A-8D8D-F392B1E888E3}" destId="{B9BB731E-FD01-4E03-AE40-C6C4605275AC}" srcOrd="0" destOrd="0" presId="urn:microsoft.com/office/officeart/2005/8/layout/hierarchy1"/>
    <dgm:cxn modelId="{B56E6DA1-A5E8-47A3-BA85-0D651AADD596}" type="presParOf" srcId="{B9BB731E-FD01-4E03-AE40-C6C4605275AC}" destId="{B8971A05-8F0D-413D-B46F-D68C7CA0C3D8}" srcOrd="0" destOrd="0" presId="urn:microsoft.com/office/officeart/2005/8/layout/hierarchy1"/>
    <dgm:cxn modelId="{878C3D63-ABC9-4654-A5D6-BFAAF3CD4F75}" type="presParOf" srcId="{B9BB731E-FD01-4E03-AE40-C6C4605275AC}" destId="{4C88AB60-5A4D-412C-8737-BA3663AC49CE}" srcOrd="1" destOrd="0" presId="urn:microsoft.com/office/officeart/2005/8/layout/hierarchy1"/>
    <dgm:cxn modelId="{C14BD162-50C0-4C7A-A222-36B92EC1BB46}" type="presParOf" srcId="{768C75A4-70B6-4D9A-8D8D-F392B1E888E3}" destId="{D3F7630A-562A-46FB-808D-98421602811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5D906-7779-4E72-97C0-C6C51A0A8BD0}">
      <dsp:nvSpPr>
        <dsp:cNvPr id="0" name=""/>
        <dsp:cNvSpPr/>
      </dsp:nvSpPr>
      <dsp:spPr>
        <a:xfrm>
          <a:off x="3040" y="801093"/>
          <a:ext cx="2170958" cy="13785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C82E54-6451-43C0-8B7C-8AA73E2B6C35}">
      <dsp:nvSpPr>
        <dsp:cNvPr id="0" name=""/>
        <dsp:cNvSpPr/>
      </dsp:nvSpPr>
      <dsp:spPr>
        <a:xfrm>
          <a:off x="244258" y="1030249"/>
          <a:ext cx="2170958" cy="13785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Beakal Abera</a:t>
          </a:r>
        </a:p>
      </dsp:txBody>
      <dsp:txXfrm>
        <a:off x="284635" y="1070626"/>
        <a:ext cx="2090204" cy="1297804"/>
      </dsp:txXfrm>
    </dsp:sp>
    <dsp:sp modelId="{ECE585EF-0D66-4C68-AFE1-E92797811213}">
      <dsp:nvSpPr>
        <dsp:cNvPr id="0" name=""/>
        <dsp:cNvSpPr/>
      </dsp:nvSpPr>
      <dsp:spPr>
        <a:xfrm>
          <a:off x="2656434" y="801093"/>
          <a:ext cx="2170958" cy="13785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0E011E-E1FB-48FF-9084-D477E77E1386}">
      <dsp:nvSpPr>
        <dsp:cNvPr id="0" name=""/>
        <dsp:cNvSpPr/>
      </dsp:nvSpPr>
      <dsp:spPr>
        <a:xfrm>
          <a:off x="2897652" y="1030249"/>
          <a:ext cx="2170958" cy="13785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Tiarrah A Bayne</a:t>
          </a:r>
        </a:p>
      </dsp:txBody>
      <dsp:txXfrm>
        <a:off x="2938029" y="1070626"/>
        <a:ext cx="2090204" cy="1297804"/>
      </dsp:txXfrm>
    </dsp:sp>
    <dsp:sp modelId="{C00F6AE4-CA19-46CB-85DA-E7770A210CBD}">
      <dsp:nvSpPr>
        <dsp:cNvPr id="0" name=""/>
        <dsp:cNvSpPr/>
      </dsp:nvSpPr>
      <dsp:spPr>
        <a:xfrm>
          <a:off x="5309828" y="801093"/>
          <a:ext cx="2170958" cy="13785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DBB8A9-8B6D-469D-AE18-02665D0D5D62}">
      <dsp:nvSpPr>
        <dsp:cNvPr id="0" name=""/>
        <dsp:cNvSpPr/>
      </dsp:nvSpPr>
      <dsp:spPr>
        <a:xfrm>
          <a:off x="5551046" y="1030249"/>
          <a:ext cx="2170958" cy="13785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Esteban Echandi </a:t>
          </a:r>
        </a:p>
      </dsp:txBody>
      <dsp:txXfrm>
        <a:off x="5591423" y="1070626"/>
        <a:ext cx="2090204" cy="1297804"/>
      </dsp:txXfrm>
    </dsp:sp>
    <dsp:sp modelId="{B8971A05-8F0D-413D-B46F-D68C7CA0C3D8}">
      <dsp:nvSpPr>
        <dsp:cNvPr id="0" name=""/>
        <dsp:cNvSpPr/>
      </dsp:nvSpPr>
      <dsp:spPr>
        <a:xfrm>
          <a:off x="7963222" y="801093"/>
          <a:ext cx="2170958" cy="13785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88AB60-5A4D-412C-8737-BA3663AC49CE}">
      <dsp:nvSpPr>
        <dsp:cNvPr id="0" name=""/>
        <dsp:cNvSpPr/>
      </dsp:nvSpPr>
      <dsp:spPr>
        <a:xfrm>
          <a:off x="8204440" y="1030249"/>
          <a:ext cx="2170958" cy="13785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Jeanie Bailey</a:t>
          </a:r>
        </a:p>
      </dsp:txBody>
      <dsp:txXfrm>
        <a:off x="8244817" y="1070626"/>
        <a:ext cx="2090204" cy="12978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C9C4D-8FB3-449C-8DAF-137A43CF1306}" type="datetimeFigureOut">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FF92D8-FAF5-4FEE-81E5-85330522BF02}" type="slidenum">
              <a:t>‹#›</a:t>
            </a:fld>
            <a:endParaRPr lang="en-US"/>
          </a:p>
        </p:txBody>
      </p:sp>
    </p:spTree>
    <p:extLst>
      <p:ext uri="{BB962C8B-B14F-4D97-AF65-F5344CB8AC3E}">
        <p14:creationId xmlns:p14="http://schemas.microsoft.com/office/powerpoint/2010/main" val="55446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ulturaltravelguide.com/booking-airline-tickets-smart-and-easy-way"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creativecommons.org/licenses/by-nc-sa/3.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US">
                <a:hlinkClick r:id="rId3"/>
              </a:rPr>
              <a:t>This Photo</a:t>
            </a:r>
            <a:r>
              <a:rPr lang="en-US"/>
              <a:t> by </a:t>
            </a:r>
            <a:r>
              <a:rPr lang="en-US" err="1"/>
              <a:t>Unknownauthor</a:t>
            </a:r>
            <a:r>
              <a:rPr lang="en-US"/>
              <a:t> is licensed under </a:t>
            </a:r>
            <a:r>
              <a:rPr lang="en-US">
                <a:hlinkClick r:id="rId4"/>
              </a:rPr>
              <a:t>CC BY-SA-NC</a:t>
            </a:r>
            <a:r>
              <a:rPr lang="en-US"/>
              <a:t>.</a:t>
            </a:r>
          </a:p>
          <a:p>
            <a:endParaRPr lang="en-US">
              <a:cs typeface="Calibri"/>
            </a:endParaRPr>
          </a:p>
        </p:txBody>
      </p:sp>
      <p:sp>
        <p:nvSpPr>
          <p:cNvPr id="4" name="Slide Number Placeholder 3"/>
          <p:cNvSpPr>
            <a:spLocks noGrp="1"/>
          </p:cNvSpPr>
          <p:nvPr>
            <p:ph type="sldNum" sz="quarter" idx="5"/>
          </p:nvPr>
        </p:nvSpPr>
        <p:spPr/>
        <p:txBody>
          <a:bodyPr/>
          <a:lstStyle/>
          <a:p>
            <a:fld id="{1DFF92D8-FAF5-4FEE-81E5-85330522BF02}" type="slidenum">
              <a:rPr lang="en-US"/>
              <a:t>1</a:t>
            </a:fld>
            <a:endParaRPr lang="en-US"/>
          </a:p>
        </p:txBody>
      </p:sp>
    </p:spTree>
    <p:extLst>
      <p:ext uri="{BB962C8B-B14F-4D97-AF65-F5344CB8AC3E}">
        <p14:creationId xmlns:p14="http://schemas.microsoft.com/office/powerpoint/2010/main" val="4019794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Standard Operating procedures (SOPs) are documented step-by-step instructions followed by human operators which are essential to perform critical, repetitive, complex, and emergency-related tasks as efficiently as possible.  Due to these aspects and since SOPs play a significant role in any type of process, it is critical to find a systematic method to quantify their information. Nowadays SOPs are created manually by a subject matter expert in the field, which is time-consuming and a tedious process to follow. In addition to this, these documented instructions usually are in formats that are difficult to systematically extract any type of data from. The challenge of the project will be to extract useful statistical information from SOPs to help future research on their automation. When this has been created, it has the potential to reduce costs, improve training, and most importantly, increase safety and reduce human error.</a:t>
            </a: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r>
              <a:rPr lang="en-US">
                <a:cs typeface="Calibri"/>
              </a:rPr>
              <a:t>Air </a:t>
            </a:r>
            <a:r>
              <a:rPr lang="en-US" err="1">
                <a:cs typeface="Calibri"/>
              </a:rPr>
              <a:t>florida</a:t>
            </a:r>
            <a:r>
              <a:rPr lang="en-US">
                <a:cs typeface="Calibri"/>
              </a:rPr>
              <a:t> flight 90 (flight crew failure to enforce a sterile cockpit during the final preflight check list procedure </a:t>
            </a: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r>
              <a:rPr lang="en-US">
                <a:cs typeface="Calibri"/>
              </a:rPr>
              <a:t>Air </a:t>
            </a:r>
            <a:r>
              <a:rPr lang="en-US" err="1">
                <a:cs typeface="Calibri"/>
              </a:rPr>
              <a:t>india</a:t>
            </a:r>
            <a:r>
              <a:rPr lang="en-US">
                <a:cs typeface="Calibri"/>
              </a:rPr>
              <a:t> express (august 2020) the non adherence to the sop lead to a fatal crash – the pilot </a:t>
            </a:r>
            <a:r>
              <a:rPr lang="en-US" err="1">
                <a:cs typeface="Calibri"/>
              </a:rPr>
              <a:t>fialed</a:t>
            </a:r>
            <a:r>
              <a:rPr lang="en-US">
                <a:cs typeface="Calibri"/>
              </a:rPr>
              <a:t> to properly take over controls and instead executed a "go round" that in turn resulted in the </a:t>
            </a:r>
            <a:r>
              <a:rPr lang="en-US" err="1">
                <a:cs typeface="Calibri"/>
              </a:rPr>
              <a:t>casutalties</a:t>
            </a:r>
            <a:r>
              <a:rPr lang="en-US">
                <a:cs typeface="Calibri"/>
              </a:rPr>
              <a:t> </a:t>
            </a:r>
          </a:p>
          <a:p>
            <a:endParaRPr lang="en-US">
              <a:cs typeface="Calibri"/>
            </a:endParaRPr>
          </a:p>
        </p:txBody>
      </p:sp>
      <p:sp>
        <p:nvSpPr>
          <p:cNvPr id="4" name="Slide Number Placeholder 3"/>
          <p:cNvSpPr>
            <a:spLocks noGrp="1"/>
          </p:cNvSpPr>
          <p:nvPr>
            <p:ph type="sldNum" sz="quarter" idx="5"/>
          </p:nvPr>
        </p:nvSpPr>
        <p:spPr/>
        <p:txBody>
          <a:bodyPr/>
          <a:lstStyle/>
          <a:p>
            <a:fld id="{1DFF92D8-FAF5-4FEE-81E5-85330522BF02}" type="slidenum">
              <a:t>4</a:t>
            </a:fld>
            <a:endParaRPr lang="en-US"/>
          </a:p>
        </p:txBody>
      </p:sp>
    </p:spTree>
    <p:extLst>
      <p:ext uri="{BB962C8B-B14F-4D97-AF65-F5344CB8AC3E}">
        <p14:creationId xmlns:p14="http://schemas.microsoft.com/office/powerpoint/2010/main" val="2278676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the model could be created, had to </a:t>
            </a:r>
            <a:r>
              <a:rPr lang="en-US" err="1">
                <a:cs typeface="Calibri"/>
              </a:rPr>
              <a:t>annoate</a:t>
            </a:r>
            <a:r>
              <a:rPr lang="en-US">
                <a:cs typeface="Calibri"/>
              </a:rPr>
              <a:t> the sop. This was done using </a:t>
            </a:r>
            <a:r>
              <a:rPr lang="en-US" err="1">
                <a:cs typeface="Calibri"/>
              </a:rPr>
              <a:t>ubiai</a:t>
            </a:r>
            <a:r>
              <a:rPr lang="en-US">
                <a:cs typeface="Calibri"/>
              </a:rPr>
              <a:t> to convert pdf to </a:t>
            </a:r>
            <a:r>
              <a:rPr lang="en-US" err="1">
                <a:cs typeface="Calibri"/>
              </a:rPr>
              <a:t>json</a:t>
            </a:r>
            <a:r>
              <a:rPr lang="en-US">
                <a:cs typeface="Calibri"/>
              </a:rPr>
              <a:t> files to </a:t>
            </a:r>
            <a:r>
              <a:rPr lang="en-US" err="1">
                <a:cs typeface="Calibri"/>
              </a:rPr>
              <a:t>exel</a:t>
            </a:r>
            <a:r>
              <a:rPr lang="en-US">
                <a:cs typeface="Calibri"/>
              </a:rPr>
              <a:t>. Then the data was cleaned for the </a:t>
            </a:r>
            <a:r>
              <a:rPr lang="en-US" err="1">
                <a:cs typeface="Calibri"/>
              </a:rPr>
              <a:t>nlp</a:t>
            </a:r>
            <a:r>
              <a:rPr lang="en-US">
                <a:cs typeface="Calibri"/>
              </a:rPr>
              <a:t> model. After the vector was created and could analyze the data and </a:t>
            </a:r>
          </a:p>
        </p:txBody>
      </p:sp>
      <p:sp>
        <p:nvSpPr>
          <p:cNvPr id="4" name="Slide Number Placeholder 3"/>
          <p:cNvSpPr>
            <a:spLocks noGrp="1"/>
          </p:cNvSpPr>
          <p:nvPr>
            <p:ph type="sldNum" sz="quarter" idx="5"/>
          </p:nvPr>
        </p:nvSpPr>
        <p:spPr/>
        <p:txBody>
          <a:bodyPr/>
          <a:lstStyle/>
          <a:p>
            <a:fld id="{1DFF92D8-FAF5-4FEE-81E5-85330522BF02}" type="slidenum">
              <a:rPr lang="en-US"/>
              <a:t>14</a:t>
            </a:fld>
            <a:endParaRPr lang="en-US"/>
          </a:p>
        </p:txBody>
      </p:sp>
    </p:spTree>
    <p:extLst>
      <p:ext uri="{BB962C8B-B14F-4D97-AF65-F5344CB8AC3E}">
        <p14:creationId xmlns:p14="http://schemas.microsoft.com/office/powerpoint/2010/main" val="2301215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8946400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315051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093347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522754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456343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882317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71159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6155781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8752101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930668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49481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52994347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culturaltravelguide.com/booking-airline-tickets-smart-and-easy-way"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jpeg"/><Relationship Id="rId4" Type="http://schemas.openxmlformats.org/officeDocument/2006/relationships/diagramQuickStyle" Target="../diagrams/quickStyle1.xml"/><Relationship Id="rId9"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hyperlink" Target="https://sergiocaredda.eu/people/the-role-of-the-hr-business-partner/"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1">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Orange and yellow paper stripes in a wave shape">
            <a:extLst>
              <a:ext uri="{FF2B5EF4-FFF2-40B4-BE49-F238E27FC236}">
                <a16:creationId xmlns:a16="http://schemas.microsoft.com/office/drawing/2014/main" id="{D6610B5F-2B71-F166-E238-C5B417D2BC00}"/>
              </a:ext>
            </a:extLst>
          </p:cNvPr>
          <p:cNvPicPr>
            <a:picLocks noChangeAspect="1"/>
          </p:cNvPicPr>
          <p:nvPr/>
        </p:nvPicPr>
        <p:blipFill rotWithShape="1">
          <a:blip r:embed="rId3">
            <a:alphaModFix/>
          </a:blip>
          <a:srcRect t="17557" r="-1" b="10020"/>
          <a:stretch/>
        </p:blipFill>
        <p:spPr>
          <a:xfrm>
            <a:off x="4547937" y="-5"/>
            <a:ext cx="7644062" cy="3681406"/>
          </a:xfrm>
          <a:prstGeom prst="rect">
            <a:avLst/>
          </a:prstGeom>
        </p:spPr>
      </p:pic>
      <p:pic>
        <p:nvPicPr>
          <p:cNvPr id="16" name="Picture 16">
            <a:extLst>
              <a:ext uri="{FF2B5EF4-FFF2-40B4-BE49-F238E27FC236}">
                <a16:creationId xmlns:a16="http://schemas.microsoft.com/office/drawing/2014/main" id="{6B09EBC5-CD93-6D93-748D-0E2170E90D6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18277" r="-1" b="18277"/>
          <a:stretch/>
        </p:blipFill>
        <p:spPr>
          <a:xfrm>
            <a:off x="4547938" y="3681409"/>
            <a:ext cx="7644062" cy="3176595"/>
          </a:xfrm>
          <a:prstGeom prst="rect">
            <a:avLst/>
          </a:prstGeom>
        </p:spPr>
      </p:pic>
      <p:sp>
        <p:nvSpPr>
          <p:cNvPr id="29" name="Rectangle 2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1115219"/>
            <a:ext cx="5395912" cy="2387600"/>
          </a:xfrm>
        </p:spPr>
        <p:txBody>
          <a:bodyPr>
            <a:normAutofit/>
          </a:bodyPr>
          <a:lstStyle/>
          <a:p>
            <a:pPr algn="l"/>
            <a:r>
              <a:rPr lang="en-US" sz="3100">
                <a:solidFill>
                  <a:schemeClr val="bg1"/>
                </a:solidFill>
                <a:cs typeface="Calibri Light"/>
              </a:rPr>
              <a:t>Natural Language Processing in Text Classification for Standard Operating Procedures in the Airline Industry</a:t>
            </a:r>
          </a:p>
        </p:txBody>
      </p:sp>
      <p:sp>
        <p:nvSpPr>
          <p:cNvPr id="3" name="Subtitle 2"/>
          <p:cNvSpPr>
            <a:spLocks noGrp="1"/>
          </p:cNvSpPr>
          <p:nvPr>
            <p:ph type="subTitle" idx="1"/>
          </p:nvPr>
        </p:nvSpPr>
        <p:spPr>
          <a:xfrm>
            <a:off x="838200" y="3902075"/>
            <a:ext cx="5395912" cy="1655762"/>
          </a:xfrm>
        </p:spPr>
        <p:txBody>
          <a:bodyPr vert="horz" lIns="91440" tIns="45720" rIns="91440" bIns="45720" rtlCol="0">
            <a:normAutofit/>
          </a:bodyPr>
          <a:lstStyle/>
          <a:p>
            <a:pPr algn="l"/>
            <a:r>
              <a:rPr lang="en-US" sz="2000">
                <a:solidFill>
                  <a:schemeClr val="bg1"/>
                </a:solidFill>
                <a:cs typeface="Calibri"/>
              </a:rPr>
              <a:t>Team Chargers</a:t>
            </a:r>
          </a:p>
          <a:p>
            <a:pPr algn="l"/>
            <a:r>
              <a:rPr lang="en-US" sz="2000">
                <a:solidFill>
                  <a:schemeClr val="bg1"/>
                </a:solidFill>
                <a:cs typeface="Calibri"/>
              </a:rPr>
              <a:t>DEAN 690 </a:t>
            </a:r>
          </a:p>
          <a:p>
            <a:pPr algn="l"/>
            <a:r>
              <a:rPr lang="en-US" sz="2000">
                <a:solidFill>
                  <a:schemeClr val="bg1"/>
                </a:solidFill>
                <a:cs typeface="Calibri"/>
              </a:rPr>
              <a:t>Fall 2022</a:t>
            </a:r>
            <a:endParaRPr lang="en-US" sz="2000">
              <a:solidFill>
                <a:schemeClr val="bg1"/>
              </a:solidFill>
            </a:endParaRPr>
          </a:p>
        </p:txBody>
      </p:sp>
      <p:cxnSp>
        <p:nvCxnSpPr>
          <p:cNvPr id="31" name="Straight Connector 2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3A695-35D7-D365-40F1-C007F3A32364}"/>
              </a:ext>
            </a:extLst>
          </p:cNvPr>
          <p:cNvSpPr>
            <a:spLocks noGrp="1"/>
          </p:cNvSpPr>
          <p:nvPr>
            <p:ph type="title"/>
          </p:nvPr>
        </p:nvSpPr>
        <p:spPr>
          <a:xfrm>
            <a:off x="832757" y="267153"/>
            <a:ext cx="6509658" cy="726849"/>
          </a:xfrm>
        </p:spPr>
        <p:txBody>
          <a:bodyPr>
            <a:normAutofit/>
          </a:bodyPr>
          <a:lstStyle/>
          <a:p>
            <a:r>
              <a:rPr lang="en-US" sz="3600">
                <a:cs typeface="Calibri Light"/>
              </a:rPr>
              <a:t>PDF conversion </a:t>
            </a:r>
          </a:p>
        </p:txBody>
      </p:sp>
      <p:sp>
        <p:nvSpPr>
          <p:cNvPr id="5" name="TextBox 4">
            <a:extLst>
              <a:ext uri="{FF2B5EF4-FFF2-40B4-BE49-F238E27FC236}">
                <a16:creationId xmlns:a16="http://schemas.microsoft.com/office/drawing/2014/main" id="{B86D9DF4-96A3-9DD3-4006-3BEDBB8CE824}"/>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10</a:t>
            </a:r>
            <a:endParaRPr lang="en-US"/>
          </a:p>
        </p:txBody>
      </p:sp>
      <p:pic>
        <p:nvPicPr>
          <p:cNvPr id="4" name="Picture 4" descr="Table&#10;&#10;Description automatically generated">
            <a:extLst>
              <a:ext uri="{FF2B5EF4-FFF2-40B4-BE49-F238E27FC236}">
                <a16:creationId xmlns:a16="http://schemas.microsoft.com/office/drawing/2014/main" id="{FBBD6C59-5F98-ECF2-8645-D7563530A9F6}"/>
              </a:ext>
            </a:extLst>
          </p:cNvPr>
          <p:cNvPicPr>
            <a:picLocks noChangeAspect="1"/>
          </p:cNvPicPr>
          <p:nvPr/>
        </p:nvPicPr>
        <p:blipFill>
          <a:blip r:embed="rId2"/>
          <a:stretch>
            <a:fillRect/>
          </a:stretch>
        </p:blipFill>
        <p:spPr>
          <a:xfrm>
            <a:off x="834993" y="1038842"/>
            <a:ext cx="6295069" cy="5425085"/>
          </a:xfrm>
          <a:prstGeom prst="rect">
            <a:avLst/>
          </a:prstGeom>
        </p:spPr>
      </p:pic>
      <p:pic>
        <p:nvPicPr>
          <p:cNvPr id="6" name="Picture 6" descr="Text&#10;&#10;Description automatically generated">
            <a:extLst>
              <a:ext uri="{FF2B5EF4-FFF2-40B4-BE49-F238E27FC236}">
                <a16:creationId xmlns:a16="http://schemas.microsoft.com/office/drawing/2014/main" id="{CF3C8162-60C8-F827-A2AA-2CFFFD5B1346}"/>
              </a:ext>
            </a:extLst>
          </p:cNvPr>
          <p:cNvPicPr>
            <a:picLocks noChangeAspect="1"/>
          </p:cNvPicPr>
          <p:nvPr/>
        </p:nvPicPr>
        <p:blipFill>
          <a:blip r:embed="rId3"/>
          <a:stretch>
            <a:fillRect/>
          </a:stretch>
        </p:blipFill>
        <p:spPr>
          <a:xfrm>
            <a:off x="4995563" y="2083492"/>
            <a:ext cx="6797615" cy="3813786"/>
          </a:xfrm>
          <a:prstGeom prst="rect">
            <a:avLst/>
          </a:prstGeom>
        </p:spPr>
      </p:pic>
      <p:sp>
        <p:nvSpPr>
          <p:cNvPr id="7" name="Rectangle 6">
            <a:extLst>
              <a:ext uri="{FF2B5EF4-FFF2-40B4-BE49-F238E27FC236}">
                <a16:creationId xmlns:a16="http://schemas.microsoft.com/office/drawing/2014/main" id="{B790A875-FE1F-78CA-78AF-5F84618520A4}"/>
              </a:ext>
            </a:extLst>
          </p:cNvPr>
          <p:cNvSpPr/>
          <p:nvPr/>
        </p:nvSpPr>
        <p:spPr>
          <a:xfrm>
            <a:off x="-11501" y="268855"/>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BC36654D-FBFB-D234-62D8-8EB0F87ECAEF}"/>
              </a:ext>
            </a:extLst>
          </p:cNvPr>
          <p:cNvSpPr/>
          <p:nvPr/>
        </p:nvSpPr>
        <p:spPr>
          <a:xfrm>
            <a:off x="333556" y="268854"/>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17F59547-FB16-E752-84DB-373D1B061B64}"/>
              </a:ext>
            </a:extLst>
          </p:cNvPr>
          <p:cNvSpPr/>
          <p:nvPr/>
        </p:nvSpPr>
        <p:spPr>
          <a:xfrm>
            <a:off x="577972" y="268854"/>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 name="Straight Arrow Connector 7">
            <a:extLst>
              <a:ext uri="{FF2B5EF4-FFF2-40B4-BE49-F238E27FC236}">
                <a16:creationId xmlns:a16="http://schemas.microsoft.com/office/drawing/2014/main" id="{061DE78B-88C9-0B4E-B80D-94EFE06CC010}"/>
              </a:ext>
            </a:extLst>
          </p:cNvPr>
          <p:cNvCxnSpPr/>
          <p:nvPr/>
        </p:nvCxnSpPr>
        <p:spPr>
          <a:xfrm>
            <a:off x="261530" y="6519593"/>
            <a:ext cx="11789432" cy="14377"/>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93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Chart, scatter chart&#10;&#10;Description automatically generated">
            <a:extLst>
              <a:ext uri="{FF2B5EF4-FFF2-40B4-BE49-F238E27FC236}">
                <a16:creationId xmlns:a16="http://schemas.microsoft.com/office/drawing/2014/main" id="{5A16FF3B-9682-43F9-2058-D00D259E6CAF}"/>
              </a:ext>
            </a:extLst>
          </p:cNvPr>
          <p:cNvPicPr>
            <a:picLocks noChangeAspect="1"/>
          </p:cNvPicPr>
          <p:nvPr/>
        </p:nvPicPr>
        <p:blipFill rotWithShape="1">
          <a:blip r:embed="rId2"/>
          <a:srcRect t="809" r="2174" b="2156"/>
          <a:stretch/>
        </p:blipFill>
        <p:spPr>
          <a:xfrm>
            <a:off x="4034956" y="892033"/>
            <a:ext cx="5823710" cy="5170465"/>
          </a:xfrm>
          <a:prstGeom prst="rect">
            <a:avLst/>
          </a:prstGeom>
        </p:spPr>
      </p:pic>
      <p:pic>
        <p:nvPicPr>
          <p:cNvPr id="4" name="Picture 4" descr="Chart, scatter chart&#10;&#10;Description automatically generated">
            <a:extLst>
              <a:ext uri="{FF2B5EF4-FFF2-40B4-BE49-F238E27FC236}">
                <a16:creationId xmlns:a16="http://schemas.microsoft.com/office/drawing/2014/main" id="{CB23B557-546A-2AED-7229-BEEE24EB333A}"/>
              </a:ext>
            </a:extLst>
          </p:cNvPr>
          <p:cNvPicPr>
            <a:picLocks noChangeAspect="1"/>
          </p:cNvPicPr>
          <p:nvPr/>
        </p:nvPicPr>
        <p:blipFill rotWithShape="1">
          <a:blip r:embed="rId3"/>
          <a:srcRect l="3308" t="5454" r="4326" b="-260"/>
          <a:stretch/>
        </p:blipFill>
        <p:spPr>
          <a:xfrm>
            <a:off x="4107611" y="823500"/>
            <a:ext cx="5820186" cy="5827878"/>
          </a:xfrm>
          <a:prstGeom prst="rect">
            <a:avLst/>
          </a:prstGeom>
        </p:spPr>
      </p:pic>
      <p:pic>
        <p:nvPicPr>
          <p:cNvPr id="6" name="Picture 6" descr="Chart, scatter chart&#10;&#10;Description automatically generated">
            <a:extLst>
              <a:ext uri="{FF2B5EF4-FFF2-40B4-BE49-F238E27FC236}">
                <a16:creationId xmlns:a16="http://schemas.microsoft.com/office/drawing/2014/main" id="{3C3AB5AB-6A7B-3760-576F-A98B81BE3C66}"/>
              </a:ext>
            </a:extLst>
          </p:cNvPr>
          <p:cNvPicPr>
            <a:picLocks noChangeAspect="1"/>
          </p:cNvPicPr>
          <p:nvPr/>
        </p:nvPicPr>
        <p:blipFill rotWithShape="1">
          <a:blip r:embed="rId4"/>
          <a:srcRect b="988"/>
          <a:stretch/>
        </p:blipFill>
        <p:spPr>
          <a:xfrm>
            <a:off x="4261629" y="939333"/>
            <a:ext cx="5819954" cy="5773245"/>
          </a:xfrm>
          <a:prstGeom prst="rect">
            <a:avLst/>
          </a:prstGeom>
        </p:spPr>
      </p:pic>
      <p:pic>
        <p:nvPicPr>
          <p:cNvPr id="5" name="Picture 5" descr="Chart, scatter chart&#10;&#10;Description automatically generated">
            <a:extLst>
              <a:ext uri="{FF2B5EF4-FFF2-40B4-BE49-F238E27FC236}">
                <a16:creationId xmlns:a16="http://schemas.microsoft.com/office/drawing/2014/main" id="{568E5F2D-6A1C-4AC5-258A-C97D7BBA3D53}"/>
              </a:ext>
            </a:extLst>
          </p:cNvPr>
          <p:cNvPicPr>
            <a:picLocks noChangeAspect="1"/>
          </p:cNvPicPr>
          <p:nvPr/>
        </p:nvPicPr>
        <p:blipFill>
          <a:blip r:embed="rId5"/>
          <a:stretch>
            <a:fillRect/>
          </a:stretch>
        </p:blipFill>
        <p:spPr>
          <a:xfrm>
            <a:off x="4153260" y="877314"/>
            <a:ext cx="5819954" cy="5831584"/>
          </a:xfrm>
          <a:prstGeom prst="rect">
            <a:avLst/>
          </a:prstGeom>
        </p:spPr>
      </p:pic>
      <p:pic>
        <p:nvPicPr>
          <p:cNvPr id="7" name="Picture 8" descr="Chart, scatter chart&#10;&#10;Description automatically generated">
            <a:extLst>
              <a:ext uri="{FF2B5EF4-FFF2-40B4-BE49-F238E27FC236}">
                <a16:creationId xmlns:a16="http://schemas.microsoft.com/office/drawing/2014/main" id="{B044BB6F-8789-B962-48A1-A67FCB9B84DC}"/>
              </a:ext>
            </a:extLst>
          </p:cNvPr>
          <p:cNvPicPr>
            <a:picLocks noChangeAspect="1"/>
          </p:cNvPicPr>
          <p:nvPr/>
        </p:nvPicPr>
        <p:blipFill>
          <a:blip r:embed="rId6"/>
          <a:stretch>
            <a:fillRect/>
          </a:stretch>
        </p:blipFill>
        <p:spPr>
          <a:xfrm>
            <a:off x="4107200" y="980368"/>
            <a:ext cx="5834331" cy="5697384"/>
          </a:xfrm>
          <a:prstGeom prst="rect">
            <a:avLst/>
          </a:prstGeom>
        </p:spPr>
      </p:pic>
      <p:pic>
        <p:nvPicPr>
          <p:cNvPr id="9" name="Picture 10" descr="Chart, scatter chart&#10;&#10;Description automatically generated">
            <a:extLst>
              <a:ext uri="{FF2B5EF4-FFF2-40B4-BE49-F238E27FC236}">
                <a16:creationId xmlns:a16="http://schemas.microsoft.com/office/drawing/2014/main" id="{072CCE1C-9BEA-DE99-639C-F4AD6C890B7D}"/>
              </a:ext>
            </a:extLst>
          </p:cNvPr>
          <p:cNvPicPr>
            <a:picLocks noChangeAspect="1"/>
          </p:cNvPicPr>
          <p:nvPr/>
        </p:nvPicPr>
        <p:blipFill>
          <a:blip r:embed="rId7"/>
          <a:stretch>
            <a:fillRect/>
          </a:stretch>
        </p:blipFill>
        <p:spPr>
          <a:xfrm>
            <a:off x="4100909" y="760916"/>
            <a:ext cx="5819954" cy="5842545"/>
          </a:xfrm>
          <a:prstGeom prst="rect">
            <a:avLst/>
          </a:prstGeom>
        </p:spPr>
      </p:pic>
      <p:sp>
        <p:nvSpPr>
          <p:cNvPr id="11" name="Rectangle: Single Corner Snipped 10">
            <a:extLst>
              <a:ext uri="{FF2B5EF4-FFF2-40B4-BE49-F238E27FC236}">
                <a16:creationId xmlns:a16="http://schemas.microsoft.com/office/drawing/2014/main" id="{347B89FF-CA98-4F85-871A-AB7C4CC14629}"/>
              </a:ext>
            </a:extLst>
          </p:cNvPr>
          <p:cNvSpPr/>
          <p:nvPr/>
        </p:nvSpPr>
        <p:spPr>
          <a:xfrm>
            <a:off x="525112" y="1779748"/>
            <a:ext cx="2401017" cy="546338"/>
          </a:xfrm>
          <a:prstGeom prst="snip1Rect">
            <a:avLst/>
          </a:prstGeom>
          <a:solidFill>
            <a:schemeClr val="bg1">
              <a:lumMod val="9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bg1">
                    <a:lumMod val="85000"/>
                  </a:schemeClr>
                </a:solidFill>
                <a:cs typeface="Calibri"/>
              </a:rPr>
              <a:t>Actor</a:t>
            </a:r>
            <a:endParaRPr lang="en-US">
              <a:solidFill>
                <a:schemeClr val="bg1">
                  <a:lumMod val="85000"/>
                </a:schemeClr>
              </a:solidFill>
            </a:endParaRPr>
          </a:p>
        </p:txBody>
      </p:sp>
      <p:sp>
        <p:nvSpPr>
          <p:cNvPr id="14" name="Rectangle: Single Corner Snipped 13">
            <a:extLst>
              <a:ext uri="{FF2B5EF4-FFF2-40B4-BE49-F238E27FC236}">
                <a16:creationId xmlns:a16="http://schemas.microsoft.com/office/drawing/2014/main" id="{D21D3F31-9651-7084-B251-83AB6F21132B}"/>
              </a:ext>
            </a:extLst>
          </p:cNvPr>
          <p:cNvSpPr/>
          <p:nvPr/>
        </p:nvSpPr>
        <p:spPr>
          <a:xfrm>
            <a:off x="525111" y="2326087"/>
            <a:ext cx="2401017" cy="546338"/>
          </a:xfrm>
          <a:prstGeom prst="snip1Rect">
            <a:avLst/>
          </a:prstGeom>
          <a:solidFill>
            <a:schemeClr val="bg1">
              <a:lumMod val="9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lumMod val="85000"/>
                  </a:schemeClr>
                </a:solidFill>
                <a:cs typeface="Calibri"/>
              </a:rPr>
              <a:t>Action</a:t>
            </a:r>
          </a:p>
        </p:txBody>
      </p:sp>
      <p:sp>
        <p:nvSpPr>
          <p:cNvPr id="16" name="Rectangle: Single Corner Snipped 15">
            <a:extLst>
              <a:ext uri="{FF2B5EF4-FFF2-40B4-BE49-F238E27FC236}">
                <a16:creationId xmlns:a16="http://schemas.microsoft.com/office/drawing/2014/main" id="{6EE8938A-84E0-1CB4-E726-A7D615E5E942}"/>
              </a:ext>
            </a:extLst>
          </p:cNvPr>
          <p:cNvSpPr/>
          <p:nvPr/>
        </p:nvSpPr>
        <p:spPr>
          <a:xfrm>
            <a:off x="525112" y="2861221"/>
            <a:ext cx="2401017" cy="546338"/>
          </a:xfrm>
          <a:prstGeom prst="snip1Rect">
            <a:avLst/>
          </a:prstGeom>
          <a:solidFill>
            <a:schemeClr val="bg1">
              <a:lumMod val="9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lumMod val="85000"/>
                  </a:schemeClr>
                </a:solidFill>
                <a:cs typeface="Calibri"/>
              </a:rPr>
              <a:t>Trigger</a:t>
            </a:r>
          </a:p>
        </p:txBody>
      </p:sp>
      <p:sp>
        <p:nvSpPr>
          <p:cNvPr id="18" name="Rectangle: Single Corner Snipped 17">
            <a:extLst>
              <a:ext uri="{FF2B5EF4-FFF2-40B4-BE49-F238E27FC236}">
                <a16:creationId xmlns:a16="http://schemas.microsoft.com/office/drawing/2014/main" id="{CA42C10F-17C8-BE72-992C-62C0FCE4121E}"/>
              </a:ext>
            </a:extLst>
          </p:cNvPr>
          <p:cNvSpPr/>
          <p:nvPr/>
        </p:nvSpPr>
        <p:spPr>
          <a:xfrm>
            <a:off x="525112" y="3410309"/>
            <a:ext cx="2401017" cy="546338"/>
          </a:xfrm>
          <a:prstGeom prst="snip1Rect">
            <a:avLst/>
          </a:prstGeom>
          <a:solidFill>
            <a:schemeClr val="bg1">
              <a:lumMod val="9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lumMod val="85000"/>
                  </a:schemeClr>
                </a:solidFill>
                <a:cs typeface="Calibri"/>
              </a:rPr>
              <a:t>Decide</a:t>
            </a:r>
          </a:p>
        </p:txBody>
      </p:sp>
      <p:sp>
        <p:nvSpPr>
          <p:cNvPr id="19" name="Rectangle: Single Corner Snipped 18">
            <a:extLst>
              <a:ext uri="{FF2B5EF4-FFF2-40B4-BE49-F238E27FC236}">
                <a16:creationId xmlns:a16="http://schemas.microsoft.com/office/drawing/2014/main" id="{803935CB-EFDF-8F74-A08A-D80843190600}"/>
              </a:ext>
            </a:extLst>
          </p:cNvPr>
          <p:cNvSpPr/>
          <p:nvPr/>
        </p:nvSpPr>
        <p:spPr>
          <a:xfrm>
            <a:off x="525111" y="3959397"/>
            <a:ext cx="2401017" cy="546338"/>
          </a:xfrm>
          <a:prstGeom prst="snip1Rect">
            <a:avLst/>
          </a:prstGeom>
          <a:solidFill>
            <a:schemeClr val="bg1">
              <a:lumMod val="9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lumMod val="85000"/>
                  </a:schemeClr>
                </a:solidFill>
                <a:cs typeface="Calibri"/>
              </a:rPr>
              <a:t>Verification</a:t>
            </a:r>
          </a:p>
        </p:txBody>
      </p:sp>
      <p:sp>
        <p:nvSpPr>
          <p:cNvPr id="20" name="Rectangle: Single Corner Snipped 19">
            <a:extLst>
              <a:ext uri="{FF2B5EF4-FFF2-40B4-BE49-F238E27FC236}">
                <a16:creationId xmlns:a16="http://schemas.microsoft.com/office/drawing/2014/main" id="{4271B7F6-23BF-9A7B-F259-A955138E936F}"/>
              </a:ext>
            </a:extLst>
          </p:cNvPr>
          <p:cNvSpPr/>
          <p:nvPr/>
        </p:nvSpPr>
        <p:spPr>
          <a:xfrm>
            <a:off x="525112" y="4508485"/>
            <a:ext cx="2401017" cy="546338"/>
          </a:xfrm>
          <a:prstGeom prst="snip1Rect">
            <a:avLst/>
          </a:prstGeom>
          <a:solidFill>
            <a:schemeClr val="bg1">
              <a:lumMod val="9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lumMod val="85000"/>
                  </a:schemeClr>
                </a:solidFill>
                <a:cs typeface="Calibri"/>
              </a:rPr>
              <a:t>Waiting</a:t>
            </a:r>
          </a:p>
        </p:txBody>
      </p:sp>
      <p:sp>
        <p:nvSpPr>
          <p:cNvPr id="21" name="Rectangle: Single Corner Snipped 20">
            <a:extLst>
              <a:ext uri="{FF2B5EF4-FFF2-40B4-BE49-F238E27FC236}">
                <a16:creationId xmlns:a16="http://schemas.microsoft.com/office/drawing/2014/main" id="{BDC17191-1A3B-32A4-1F83-D0903F7BB8C8}"/>
              </a:ext>
            </a:extLst>
          </p:cNvPr>
          <p:cNvSpPr/>
          <p:nvPr/>
        </p:nvSpPr>
        <p:spPr>
          <a:xfrm>
            <a:off x="526558" y="1777743"/>
            <a:ext cx="2401017" cy="546338"/>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cs typeface="Calibri"/>
              </a:rPr>
              <a:t>Actor</a:t>
            </a:r>
            <a:endParaRPr lang="en-US"/>
          </a:p>
        </p:txBody>
      </p:sp>
      <p:sp>
        <p:nvSpPr>
          <p:cNvPr id="22" name="Rectangle: Single Corner Snipped 21">
            <a:extLst>
              <a:ext uri="{FF2B5EF4-FFF2-40B4-BE49-F238E27FC236}">
                <a16:creationId xmlns:a16="http://schemas.microsoft.com/office/drawing/2014/main" id="{A4F6BF2F-0A03-48E3-FEAE-14DAF96836AE}"/>
              </a:ext>
            </a:extLst>
          </p:cNvPr>
          <p:cNvSpPr/>
          <p:nvPr/>
        </p:nvSpPr>
        <p:spPr>
          <a:xfrm>
            <a:off x="529340" y="2332430"/>
            <a:ext cx="2401017" cy="546338"/>
          </a:xfrm>
          <a:prstGeom prst="snip1Rect">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a:cs typeface="Calibri"/>
              </a:rPr>
              <a:t>Action</a:t>
            </a:r>
            <a:endParaRPr lang="en-US"/>
          </a:p>
        </p:txBody>
      </p:sp>
      <p:sp>
        <p:nvSpPr>
          <p:cNvPr id="23" name="Rectangle: Single Corner Snipped 22">
            <a:extLst>
              <a:ext uri="{FF2B5EF4-FFF2-40B4-BE49-F238E27FC236}">
                <a16:creationId xmlns:a16="http://schemas.microsoft.com/office/drawing/2014/main" id="{866F5C4A-78DB-02B1-5509-D317208D9CA0}"/>
              </a:ext>
            </a:extLst>
          </p:cNvPr>
          <p:cNvSpPr/>
          <p:nvPr/>
        </p:nvSpPr>
        <p:spPr>
          <a:xfrm>
            <a:off x="529341" y="2872827"/>
            <a:ext cx="2401017" cy="546338"/>
          </a:xfrm>
          <a:prstGeom prst="snip1Rect">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a:cs typeface="Calibri"/>
              </a:rPr>
              <a:t>Trigger</a:t>
            </a:r>
            <a:endParaRPr lang="en-US"/>
          </a:p>
        </p:txBody>
      </p:sp>
      <p:sp>
        <p:nvSpPr>
          <p:cNvPr id="24" name="Rectangle: Single Corner Snipped 23">
            <a:extLst>
              <a:ext uri="{FF2B5EF4-FFF2-40B4-BE49-F238E27FC236}">
                <a16:creationId xmlns:a16="http://schemas.microsoft.com/office/drawing/2014/main" id="{5BB74132-6289-8BB0-CCE6-44F08F3110BC}"/>
              </a:ext>
            </a:extLst>
          </p:cNvPr>
          <p:cNvSpPr/>
          <p:nvPr/>
        </p:nvSpPr>
        <p:spPr>
          <a:xfrm>
            <a:off x="529341" y="3431029"/>
            <a:ext cx="2401017" cy="546338"/>
          </a:xfrm>
          <a:prstGeom prst="snip1Rect">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a:cs typeface="Calibri"/>
              </a:rPr>
              <a:t>Decide</a:t>
            </a:r>
            <a:endParaRPr lang="en-US"/>
          </a:p>
        </p:txBody>
      </p:sp>
      <p:sp>
        <p:nvSpPr>
          <p:cNvPr id="25" name="Rectangle: Single Corner Snipped 24">
            <a:extLst>
              <a:ext uri="{FF2B5EF4-FFF2-40B4-BE49-F238E27FC236}">
                <a16:creationId xmlns:a16="http://schemas.microsoft.com/office/drawing/2014/main" id="{189726B3-116B-BBF3-3B07-D84E57A741D7}"/>
              </a:ext>
            </a:extLst>
          </p:cNvPr>
          <p:cNvSpPr/>
          <p:nvPr/>
        </p:nvSpPr>
        <p:spPr>
          <a:xfrm>
            <a:off x="529340" y="3980117"/>
            <a:ext cx="2401017" cy="546338"/>
          </a:xfrm>
          <a:prstGeom prst="snip1Rect">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a:cs typeface="Calibri"/>
              </a:rPr>
              <a:t>Verification</a:t>
            </a:r>
            <a:endParaRPr lang="en-US"/>
          </a:p>
        </p:txBody>
      </p:sp>
      <p:sp>
        <p:nvSpPr>
          <p:cNvPr id="26" name="Rectangle: Single Corner Snipped 25">
            <a:extLst>
              <a:ext uri="{FF2B5EF4-FFF2-40B4-BE49-F238E27FC236}">
                <a16:creationId xmlns:a16="http://schemas.microsoft.com/office/drawing/2014/main" id="{B32C535E-7063-D2BE-CA08-2F357408E450}"/>
              </a:ext>
            </a:extLst>
          </p:cNvPr>
          <p:cNvSpPr/>
          <p:nvPr/>
        </p:nvSpPr>
        <p:spPr>
          <a:xfrm>
            <a:off x="529341" y="4529205"/>
            <a:ext cx="2401017" cy="546338"/>
          </a:xfrm>
          <a:prstGeom prst="snip1Rect">
            <a:avLst/>
          </a:prstGeom>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a:r>
              <a:rPr lang="en-US">
                <a:cs typeface="Calibri"/>
              </a:rPr>
              <a:t>Waiting</a:t>
            </a:r>
            <a:endParaRPr lang="en-US"/>
          </a:p>
        </p:txBody>
      </p:sp>
      <p:sp>
        <p:nvSpPr>
          <p:cNvPr id="27" name="Rectangle: Single Corner Snipped 26">
            <a:extLst>
              <a:ext uri="{FF2B5EF4-FFF2-40B4-BE49-F238E27FC236}">
                <a16:creationId xmlns:a16="http://schemas.microsoft.com/office/drawing/2014/main" id="{03EB2510-00B9-E6DE-2723-A918AD1D95D2}"/>
              </a:ext>
            </a:extLst>
          </p:cNvPr>
          <p:cNvSpPr/>
          <p:nvPr/>
        </p:nvSpPr>
        <p:spPr>
          <a:xfrm>
            <a:off x="525112" y="1779748"/>
            <a:ext cx="2401017" cy="546338"/>
          </a:xfrm>
          <a:prstGeom prst="snip1Rect">
            <a:avLst/>
          </a:prstGeom>
          <a:solidFill>
            <a:schemeClr val="bg1">
              <a:lumMod val="9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bg1">
                    <a:lumMod val="85000"/>
                  </a:schemeClr>
                </a:solidFill>
                <a:cs typeface="Calibri"/>
              </a:rPr>
              <a:t>Actor</a:t>
            </a:r>
            <a:endParaRPr lang="en-US">
              <a:solidFill>
                <a:schemeClr val="bg1">
                  <a:lumMod val="85000"/>
                </a:schemeClr>
              </a:solidFill>
            </a:endParaRPr>
          </a:p>
        </p:txBody>
      </p:sp>
      <p:sp>
        <p:nvSpPr>
          <p:cNvPr id="28" name="Rectangle: Single Corner Snipped 27">
            <a:extLst>
              <a:ext uri="{FF2B5EF4-FFF2-40B4-BE49-F238E27FC236}">
                <a16:creationId xmlns:a16="http://schemas.microsoft.com/office/drawing/2014/main" id="{5E9290F8-E932-9075-C904-0B3737CF4B2F}"/>
              </a:ext>
            </a:extLst>
          </p:cNvPr>
          <p:cNvSpPr/>
          <p:nvPr/>
        </p:nvSpPr>
        <p:spPr>
          <a:xfrm>
            <a:off x="525110" y="2326088"/>
            <a:ext cx="2401017" cy="546338"/>
          </a:xfrm>
          <a:prstGeom prst="snip1Rect">
            <a:avLst/>
          </a:prstGeom>
          <a:solidFill>
            <a:schemeClr val="bg1">
              <a:lumMod val="9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lumMod val="85000"/>
                  </a:schemeClr>
                </a:solidFill>
                <a:cs typeface="Calibri"/>
              </a:rPr>
              <a:t>Action</a:t>
            </a:r>
          </a:p>
        </p:txBody>
      </p:sp>
      <p:sp>
        <p:nvSpPr>
          <p:cNvPr id="31" name="Rectangle: Single Corner Snipped 30">
            <a:extLst>
              <a:ext uri="{FF2B5EF4-FFF2-40B4-BE49-F238E27FC236}">
                <a16:creationId xmlns:a16="http://schemas.microsoft.com/office/drawing/2014/main" id="{3E7C456B-72FB-52F2-DE93-B593F7E5EBB8}"/>
              </a:ext>
            </a:extLst>
          </p:cNvPr>
          <p:cNvSpPr/>
          <p:nvPr/>
        </p:nvSpPr>
        <p:spPr>
          <a:xfrm>
            <a:off x="525111" y="2868795"/>
            <a:ext cx="2401017" cy="546338"/>
          </a:xfrm>
          <a:prstGeom prst="snip1Rect">
            <a:avLst/>
          </a:prstGeom>
          <a:solidFill>
            <a:schemeClr val="bg1">
              <a:lumMod val="9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lumMod val="85000"/>
                  </a:schemeClr>
                </a:solidFill>
                <a:cs typeface="Calibri"/>
              </a:rPr>
              <a:t>Trigger</a:t>
            </a:r>
          </a:p>
        </p:txBody>
      </p:sp>
      <p:sp>
        <p:nvSpPr>
          <p:cNvPr id="32" name="Rectangle: Single Corner Snipped 31">
            <a:extLst>
              <a:ext uri="{FF2B5EF4-FFF2-40B4-BE49-F238E27FC236}">
                <a16:creationId xmlns:a16="http://schemas.microsoft.com/office/drawing/2014/main" id="{5F64A93E-6765-5EB3-AAA1-321E57E96173}"/>
              </a:ext>
            </a:extLst>
          </p:cNvPr>
          <p:cNvSpPr/>
          <p:nvPr/>
        </p:nvSpPr>
        <p:spPr>
          <a:xfrm>
            <a:off x="525112" y="3424686"/>
            <a:ext cx="2401017" cy="546338"/>
          </a:xfrm>
          <a:prstGeom prst="snip1Rect">
            <a:avLst/>
          </a:prstGeom>
          <a:solidFill>
            <a:schemeClr val="bg1">
              <a:lumMod val="9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lumMod val="85000"/>
                  </a:schemeClr>
                </a:solidFill>
                <a:cs typeface="Calibri"/>
              </a:rPr>
              <a:t>Decide</a:t>
            </a:r>
          </a:p>
        </p:txBody>
      </p:sp>
      <p:sp>
        <p:nvSpPr>
          <p:cNvPr id="33" name="Rectangle: Single Corner Snipped 32">
            <a:extLst>
              <a:ext uri="{FF2B5EF4-FFF2-40B4-BE49-F238E27FC236}">
                <a16:creationId xmlns:a16="http://schemas.microsoft.com/office/drawing/2014/main" id="{04600B81-4AF9-EAA9-CF9B-A71098727916}"/>
              </a:ext>
            </a:extLst>
          </p:cNvPr>
          <p:cNvSpPr/>
          <p:nvPr/>
        </p:nvSpPr>
        <p:spPr>
          <a:xfrm>
            <a:off x="525111" y="3973775"/>
            <a:ext cx="2401017" cy="546338"/>
          </a:xfrm>
          <a:prstGeom prst="snip1Rect">
            <a:avLst/>
          </a:prstGeom>
          <a:solidFill>
            <a:schemeClr val="bg1">
              <a:lumMod val="95000"/>
            </a:schemeClr>
          </a:solidFill>
          <a:ln>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1">
                    <a:lumMod val="85000"/>
                  </a:schemeClr>
                </a:solidFill>
                <a:cs typeface="Calibri"/>
              </a:rPr>
              <a:t>Verification</a:t>
            </a:r>
          </a:p>
        </p:txBody>
      </p:sp>
      <p:sp>
        <p:nvSpPr>
          <p:cNvPr id="44" name="Rectangle 43">
            <a:extLst>
              <a:ext uri="{FF2B5EF4-FFF2-40B4-BE49-F238E27FC236}">
                <a16:creationId xmlns:a16="http://schemas.microsoft.com/office/drawing/2014/main" id="{F24630AD-D9A2-7FF6-A889-981090CB1E08}"/>
              </a:ext>
            </a:extLst>
          </p:cNvPr>
          <p:cNvSpPr/>
          <p:nvPr/>
        </p:nvSpPr>
        <p:spPr>
          <a:xfrm>
            <a:off x="-11501" y="268855"/>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9CDEF836-F78D-AA1B-BEF5-EA35BF12E9AE}"/>
              </a:ext>
            </a:extLst>
          </p:cNvPr>
          <p:cNvSpPr/>
          <p:nvPr/>
        </p:nvSpPr>
        <p:spPr>
          <a:xfrm>
            <a:off x="333556" y="268854"/>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10E85ABB-48EC-5F63-3D5F-4374BAA0CCF3}"/>
              </a:ext>
            </a:extLst>
          </p:cNvPr>
          <p:cNvSpPr/>
          <p:nvPr/>
        </p:nvSpPr>
        <p:spPr>
          <a:xfrm>
            <a:off x="577972" y="268854"/>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3D177D4-EB76-E437-7911-69D361C68FCC}"/>
              </a:ext>
            </a:extLst>
          </p:cNvPr>
          <p:cNvSpPr>
            <a:spLocks noGrp="1"/>
          </p:cNvSpPr>
          <p:nvPr>
            <p:ph type="title"/>
          </p:nvPr>
        </p:nvSpPr>
        <p:spPr>
          <a:xfrm>
            <a:off x="815045" y="213021"/>
            <a:ext cx="11736338" cy="770698"/>
          </a:xfrm>
        </p:spPr>
        <p:txBody>
          <a:bodyPr anchor="ctr">
            <a:normAutofit/>
          </a:bodyPr>
          <a:lstStyle/>
          <a:p>
            <a:r>
              <a:rPr lang="en-US" sz="4000">
                <a:cs typeface="Calibri Light"/>
              </a:rPr>
              <a:t>Visualization/ Machine Learning Model</a:t>
            </a:r>
          </a:p>
        </p:txBody>
      </p:sp>
      <p:cxnSp>
        <p:nvCxnSpPr>
          <p:cNvPr id="10" name="Straight Arrow Connector 9">
            <a:extLst>
              <a:ext uri="{FF2B5EF4-FFF2-40B4-BE49-F238E27FC236}">
                <a16:creationId xmlns:a16="http://schemas.microsoft.com/office/drawing/2014/main" id="{FA132CE8-DC7B-11AF-CC69-872A32FFB94C}"/>
              </a:ext>
            </a:extLst>
          </p:cNvPr>
          <p:cNvCxnSpPr/>
          <p:nvPr/>
        </p:nvCxnSpPr>
        <p:spPr>
          <a:xfrm>
            <a:off x="261530" y="6519593"/>
            <a:ext cx="11789432" cy="14377"/>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4B86813-BFAE-16FB-B1BC-4DF20DDBCE9C}"/>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11</a:t>
            </a:r>
            <a:endParaRPr lang="en-US"/>
          </a:p>
        </p:txBody>
      </p:sp>
    </p:spTree>
    <p:extLst>
      <p:ext uri="{BB962C8B-B14F-4D97-AF65-F5344CB8AC3E}">
        <p14:creationId xmlns:p14="http://schemas.microsoft.com/office/powerpoint/2010/main" val="173117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A44B6E-0F18-FDAE-9F47-20911ECAA44A}"/>
              </a:ext>
            </a:extLst>
          </p:cNvPr>
          <p:cNvSpPr/>
          <p:nvPr/>
        </p:nvSpPr>
        <p:spPr>
          <a:xfrm>
            <a:off x="-11501" y="268855"/>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93581EA6-1B76-55FC-3818-C2954342318D}"/>
              </a:ext>
            </a:extLst>
          </p:cNvPr>
          <p:cNvSpPr/>
          <p:nvPr/>
        </p:nvSpPr>
        <p:spPr>
          <a:xfrm>
            <a:off x="333556" y="268854"/>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CAE82073-A0D8-93B8-0094-DC6FA52DB9EA}"/>
              </a:ext>
            </a:extLst>
          </p:cNvPr>
          <p:cNvSpPr/>
          <p:nvPr/>
        </p:nvSpPr>
        <p:spPr>
          <a:xfrm>
            <a:off x="577972" y="268854"/>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DF2861F1-97F9-2111-B93A-DD278D634068}"/>
              </a:ext>
            </a:extLst>
          </p:cNvPr>
          <p:cNvSpPr>
            <a:spLocks noGrp="1"/>
          </p:cNvSpPr>
          <p:nvPr>
            <p:ph type="title"/>
          </p:nvPr>
        </p:nvSpPr>
        <p:spPr>
          <a:xfrm>
            <a:off x="815045" y="213021"/>
            <a:ext cx="11736338" cy="770698"/>
          </a:xfrm>
        </p:spPr>
        <p:txBody>
          <a:bodyPr anchor="ctr">
            <a:normAutofit/>
          </a:bodyPr>
          <a:lstStyle/>
          <a:p>
            <a:r>
              <a:rPr lang="en-US" sz="4000">
                <a:cs typeface="Calibri Light"/>
              </a:rPr>
              <a:t>Visualization/ Machine Learning Model</a:t>
            </a:r>
          </a:p>
        </p:txBody>
      </p:sp>
      <p:pic>
        <p:nvPicPr>
          <p:cNvPr id="2" name="Picture 2">
            <a:extLst>
              <a:ext uri="{FF2B5EF4-FFF2-40B4-BE49-F238E27FC236}">
                <a16:creationId xmlns:a16="http://schemas.microsoft.com/office/drawing/2014/main" id="{25630C64-1956-90A5-3FD2-F4D64A598725}"/>
              </a:ext>
            </a:extLst>
          </p:cNvPr>
          <p:cNvPicPr>
            <a:picLocks noChangeAspect="1"/>
          </p:cNvPicPr>
          <p:nvPr/>
        </p:nvPicPr>
        <p:blipFill>
          <a:blip r:embed="rId2"/>
          <a:stretch>
            <a:fillRect/>
          </a:stretch>
        </p:blipFill>
        <p:spPr>
          <a:xfrm>
            <a:off x="719469" y="738999"/>
            <a:ext cx="10956851" cy="5858468"/>
          </a:xfrm>
          <a:prstGeom prst="rect">
            <a:avLst/>
          </a:prstGeom>
        </p:spPr>
      </p:pic>
      <p:cxnSp>
        <p:nvCxnSpPr>
          <p:cNvPr id="5" name="Straight Arrow Connector 4">
            <a:extLst>
              <a:ext uri="{FF2B5EF4-FFF2-40B4-BE49-F238E27FC236}">
                <a16:creationId xmlns:a16="http://schemas.microsoft.com/office/drawing/2014/main" id="{3527FFB8-A311-12B4-C356-8B298AD581F1}"/>
              </a:ext>
            </a:extLst>
          </p:cNvPr>
          <p:cNvCxnSpPr/>
          <p:nvPr/>
        </p:nvCxnSpPr>
        <p:spPr>
          <a:xfrm>
            <a:off x="224659" y="6531882"/>
            <a:ext cx="11789432" cy="14377"/>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89C801C-AE48-F9FF-FD23-58C28C11AA4C}"/>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12</a:t>
            </a:r>
            <a:endParaRPr lang="en-US"/>
          </a:p>
        </p:txBody>
      </p:sp>
      <p:pic>
        <p:nvPicPr>
          <p:cNvPr id="3" name="Picture 3" descr="Shape&#10;&#10;Description automatically generated">
            <a:extLst>
              <a:ext uri="{FF2B5EF4-FFF2-40B4-BE49-F238E27FC236}">
                <a16:creationId xmlns:a16="http://schemas.microsoft.com/office/drawing/2014/main" id="{CE428372-5EE3-53C4-B1C7-D0EE4765A25F}"/>
              </a:ext>
            </a:extLst>
          </p:cNvPr>
          <p:cNvPicPr>
            <a:picLocks noChangeAspect="1"/>
          </p:cNvPicPr>
          <p:nvPr/>
        </p:nvPicPr>
        <p:blipFill>
          <a:blip r:embed="rId3"/>
          <a:stretch>
            <a:fillRect/>
          </a:stretch>
        </p:blipFill>
        <p:spPr>
          <a:xfrm>
            <a:off x="914400" y="1204050"/>
            <a:ext cx="2881745" cy="2217779"/>
          </a:xfrm>
          <a:prstGeom prst="rect">
            <a:avLst/>
          </a:prstGeom>
        </p:spPr>
      </p:pic>
      <p:pic>
        <p:nvPicPr>
          <p:cNvPr id="4" name="Picture 3" descr="Shape&#10;&#10;Description automatically generated">
            <a:extLst>
              <a:ext uri="{FF2B5EF4-FFF2-40B4-BE49-F238E27FC236}">
                <a16:creationId xmlns:a16="http://schemas.microsoft.com/office/drawing/2014/main" id="{B03B1E30-2035-86CB-FF73-D324D182D832}"/>
              </a:ext>
            </a:extLst>
          </p:cNvPr>
          <p:cNvPicPr>
            <a:picLocks noChangeAspect="1"/>
          </p:cNvPicPr>
          <p:nvPr/>
        </p:nvPicPr>
        <p:blipFill>
          <a:blip r:embed="rId3"/>
          <a:stretch>
            <a:fillRect/>
          </a:stretch>
        </p:blipFill>
        <p:spPr>
          <a:xfrm>
            <a:off x="4732097" y="1204050"/>
            <a:ext cx="2881745" cy="2217779"/>
          </a:xfrm>
          <a:prstGeom prst="rect">
            <a:avLst/>
          </a:prstGeom>
        </p:spPr>
      </p:pic>
      <p:pic>
        <p:nvPicPr>
          <p:cNvPr id="7" name="Picture 3" descr="Shape&#10;&#10;Description automatically generated">
            <a:extLst>
              <a:ext uri="{FF2B5EF4-FFF2-40B4-BE49-F238E27FC236}">
                <a16:creationId xmlns:a16="http://schemas.microsoft.com/office/drawing/2014/main" id="{E062FD63-A74A-6B1C-3D50-312CCBF3B0FC}"/>
              </a:ext>
            </a:extLst>
          </p:cNvPr>
          <p:cNvPicPr>
            <a:picLocks noChangeAspect="1"/>
          </p:cNvPicPr>
          <p:nvPr/>
        </p:nvPicPr>
        <p:blipFill>
          <a:blip r:embed="rId3"/>
          <a:stretch>
            <a:fillRect/>
          </a:stretch>
        </p:blipFill>
        <p:spPr>
          <a:xfrm>
            <a:off x="8580581" y="1204049"/>
            <a:ext cx="2881745" cy="2217779"/>
          </a:xfrm>
          <a:prstGeom prst="rect">
            <a:avLst/>
          </a:prstGeom>
        </p:spPr>
      </p:pic>
      <p:pic>
        <p:nvPicPr>
          <p:cNvPr id="11" name="Picture 3" descr="Shape&#10;&#10;Description automatically generated">
            <a:extLst>
              <a:ext uri="{FF2B5EF4-FFF2-40B4-BE49-F238E27FC236}">
                <a16:creationId xmlns:a16="http://schemas.microsoft.com/office/drawing/2014/main" id="{58B24A4E-9C5E-F87F-A6FE-EDEE1F28999D}"/>
              </a:ext>
            </a:extLst>
          </p:cNvPr>
          <p:cNvPicPr>
            <a:picLocks noChangeAspect="1"/>
          </p:cNvPicPr>
          <p:nvPr/>
        </p:nvPicPr>
        <p:blipFill>
          <a:blip r:embed="rId3"/>
          <a:stretch>
            <a:fillRect/>
          </a:stretch>
        </p:blipFill>
        <p:spPr>
          <a:xfrm>
            <a:off x="914400" y="4190474"/>
            <a:ext cx="2881745" cy="2217779"/>
          </a:xfrm>
          <a:prstGeom prst="rect">
            <a:avLst/>
          </a:prstGeom>
        </p:spPr>
      </p:pic>
      <p:pic>
        <p:nvPicPr>
          <p:cNvPr id="13" name="Picture 3" descr="Shape&#10;&#10;Description automatically generated">
            <a:extLst>
              <a:ext uri="{FF2B5EF4-FFF2-40B4-BE49-F238E27FC236}">
                <a16:creationId xmlns:a16="http://schemas.microsoft.com/office/drawing/2014/main" id="{D8409019-2B3E-087F-82DD-B5CF76C5EBBE}"/>
              </a:ext>
            </a:extLst>
          </p:cNvPr>
          <p:cNvPicPr>
            <a:picLocks noChangeAspect="1"/>
          </p:cNvPicPr>
          <p:nvPr/>
        </p:nvPicPr>
        <p:blipFill>
          <a:blip r:embed="rId3"/>
          <a:stretch>
            <a:fillRect/>
          </a:stretch>
        </p:blipFill>
        <p:spPr>
          <a:xfrm>
            <a:off x="4732096" y="4228958"/>
            <a:ext cx="2881745" cy="2217779"/>
          </a:xfrm>
          <a:prstGeom prst="rect">
            <a:avLst/>
          </a:prstGeom>
        </p:spPr>
      </p:pic>
      <p:pic>
        <p:nvPicPr>
          <p:cNvPr id="14" name="Picture 2">
            <a:extLst>
              <a:ext uri="{FF2B5EF4-FFF2-40B4-BE49-F238E27FC236}">
                <a16:creationId xmlns:a16="http://schemas.microsoft.com/office/drawing/2014/main" id="{3E99C469-63C6-4ABC-61B2-50C22A49DF5A}"/>
              </a:ext>
            </a:extLst>
          </p:cNvPr>
          <p:cNvPicPr>
            <a:picLocks noChangeAspect="1"/>
          </p:cNvPicPr>
          <p:nvPr/>
        </p:nvPicPr>
        <p:blipFill>
          <a:blip r:embed="rId2"/>
          <a:stretch>
            <a:fillRect/>
          </a:stretch>
        </p:blipFill>
        <p:spPr>
          <a:xfrm>
            <a:off x="719469" y="738999"/>
            <a:ext cx="10956851" cy="5858468"/>
          </a:xfrm>
          <a:prstGeom prst="rect">
            <a:avLst/>
          </a:prstGeom>
        </p:spPr>
      </p:pic>
      <p:pic>
        <p:nvPicPr>
          <p:cNvPr id="15" name="Picture 15" descr="Shape, square&#10;&#10;Description automatically generated">
            <a:extLst>
              <a:ext uri="{FF2B5EF4-FFF2-40B4-BE49-F238E27FC236}">
                <a16:creationId xmlns:a16="http://schemas.microsoft.com/office/drawing/2014/main" id="{E712553F-E448-F996-AFFE-74F155207265}"/>
              </a:ext>
            </a:extLst>
          </p:cNvPr>
          <p:cNvPicPr>
            <a:picLocks noChangeAspect="1"/>
          </p:cNvPicPr>
          <p:nvPr/>
        </p:nvPicPr>
        <p:blipFill>
          <a:blip r:embed="rId4"/>
          <a:stretch>
            <a:fillRect/>
          </a:stretch>
        </p:blipFill>
        <p:spPr>
          <a:xfrm>
            <a:off x="914400" y="1382295"/>
            <a:ext cx="2881746" cy="629775"/>
          </a:xfrm>
          <a:prstGeom prst="rect">
            <a:avLst/>
          </a:prstGeom>
        </p:spPr>
      </p:pic>
      <p:pic>
        <p:nvPicPr>
          <p:cNvPr id="16" name="Picture 15" descr="Shape, square&#10;&#10;Description automatically generated">
            <a:extLst>
              <a:ext uri="{FF2B5EF4-FFF2-40B4-BE49-F238E27FC236}">
                <a16:creationId xmlns:a16="http://schemas.microsoft.com/office/drawing/2014/main" id="{BE9EA1B9-82D3-AB68-9927-16DC437C872E}"/>
              </a:ext>
            </a:extLst>
          </p:cNvPr>
          <p:cNvPicPr>
            <a:picLocks noChangeAspect="1"/>
          </p:cNvPicPr>
          <p:nvPr/>
        </p:nvPicPr>
        <p:blipFill>
          <a:blip r:embed="rId4"/>
          <a:stretch>
            <a:fillRect/>
          </a:stretch>
        </p:blipFill>
        <p:spPr>
          <a:xfrm>
            <a:off x="914400" y="2159688"/>
            <a:ext cx="2881746" cy="329593"/>
          </a:xfrm>
          <a:prstGeom prst="rect">
            <a:avLst/>
          </a:prstGeom>
        </p:spPr>
      </p:pic>
      <p:pic>
        <p:nvPicPr>
          <p:cNvPr id="17" name="Picture 16" descr="Shape, square&#10;&#10;Description automatically generated">
            <a:extLst>
              <a:ext uri="{FF2B5EF4-FFF2-40B4-BE49-F238E27FC236}">
                <a16:creationId xmlns:a16="http://schemas.microsoft.com/office/drawing/2014/main" id="{DC1E7319-36BF-0752-8A9F-89D71E0CBCCD}"/>
              </a:ext>
            </a:extLst>
          </p:cNvPr>
          <p:cNvPicPr>
            <a:picLocks noChangeAspect="1"/>
          </p:cNvPicPr>
          <p:nvPr/>
        </p:nvPicPr>
        <p:blipFill>
          <a:blip r:embed="rId4"/>
          <a:stretch>
            <a:fillRect/>
          </a:stretch>
        </p:blipFill>
        <p:spPr>
          <a:xfrm>
            <a:off x="914400" y="2636900"/>
            <a:ext cx="2881746" cy="160260"/>
          </a:xfrm>
          <a:prstGeom prst="rect">
            <a:avLst/>
          </a:prstGeom>
        </p:spPr>
      </p:pic>
      <p:pic>
        <p:nvPicPr>
          <p:cNvPr id="18" name="Picture 18">
            <a:extLst>
              <a:ext uri="{FF2B5EF4-FFF2-40B4-BE49-F238E27FC236}">
                <a16:creationId xmlns:a16="http://schemas.microsoft.com/office/drawing/2014/main" id="{B314C3EE-7316-4A62-DEF6-A24093CB871D}"/>
              </a:ext>
            </a:extLst>
          </p:cNvPr>
          <p:cNvPicPr>
            <a:picLocks noChangeAspect="1"/>
          </p:cNvPicPr>
          <p:nvPr/>
        </p:nvPicPr>
        <p:blipFill>
          <a:blip r:embed="rId5"/>
          <a:stretch>
            <a:fillRect/>
          </a:stretch>
        </p:blipFill>
        <p:spPr>
          <a:xfrm>
            <a:off x="914400" y="2003278"/>
            <a:ext cx="2881745" cy="149808"/>
          </a:xfrm>
          <a:prstGeom prst="rect">
            <a:avLst/>
          </a:prstGeom>
        </p:spPr>
      </p:pic>
      <p:pic>
        <p:nvPicPr>
          <p:cNvPr id="19" name="Picture 18">
            <a:extLst>
              <a:ext uri="{FF2B5EF4-FFF2-40B4-BE49-F238E27FC236}">
                <a16:creationId xmlns:a16="http://schemas.microsoft.com/office/drawing/2014/main" id="{314B3A46-4C6A-4752-3723-EB26CF349143}"/>
              </a:ext>
            </a:extLst>
          </p:cNvPr>
          <p:cNvPicPr>
            <a:picLocks noChangeAspect="1"/>
          </p:cNvPicPr>
          <p:nvPr/>
        </p:nvPicPr>
        <p:blipFill>
          <a:blip r:embed="rId5"/>
          <a:stretch>
            <a:fillRect/>
          </a:stretch>
        </p:blipFill>
        <p:spPr>
          <a:xfrm>
            <a:off x="914400" y="2480490"/>
            <a:ext cx="2881745" cy="149808"/>
          </a:xfrm>
          <a:prstGeom prst="rect">
            <a:avLst/>
          </a:prstGeom>
        </p:spPr>
      </p:pic>
    </p:spTree>
    <p:extLst>
      <p:ext uri="{BB962C8B-B14F-4D97-AF65-F5344CB8AC3E}">
        <p14:creationId xmlns:p14="http://schemas.microsoft.com/office/powerpoint/2010/main" val="5234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A430BB-146E-F572-EAAD-E9E3CA5ECC2F}"/>
              </a:ext>
            </a:extLst>
          </p:cNvPr>
          <p:cNvSpPr/>
          <p:nvPr/>
        </p:nvSpPr>
        <p:spPr>
          <a:xfrm>
            <a:off x="-11501" y="268855"/>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2D3709F7-6837-1687-2B87-7297D67AD690}"/>
              </a:ext>
            </a:extLst>
          </p:cNvPr>
          <p:cNvSpPr/>
          <p:nvPr/>
        </p:nvSpPr>
        <p:spPr>
          <a:xfrm>
            <a:off x="333556" y="268854"/>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A96895E7-C236-4053-9677-020D6C317EEE}"/>
              </a:ext>
            </a:extLst>
          </p:cNvPr>
          <p:cNvSpPr/>
          <p:nvPr/>
        </p:nvSpPr>
        <p:spPr>
          <a:xfrm>
            <a:off x="577972" y="268854"/>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8EB78CFA-C673-4D7B-9BEA-8845A6BF56DB}"/>
              </a:ext>
            </a:extLst>
          </p:cNvPr>
          <p:cNvSpPr txBox="1">
            <a:spLocks/>
          </p:cNvSpPr>
          <p:nvPr/>
        </p:nvSpPr>
        <p:spPr>
          <a:xfrm>
            <a:off x="815045" y="213021"/>
            <a:ext cx="11736338" cy="7706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Visualization/ Machine Learning Model</a:t>
            </a:r>
          </a:p>
        </p:txBody>
      </p:sp>
      <p:pic>
        <p:nvPicPr>
          <p:cNvPr id="2" name="Picture 3" descr="Text&#10;&#10;Description automatically generated">
            <a:extLst>
              <a:ext uri="{FF2B5EF4-FFF2-40B4-BE49-F238E27FC236}">
                <a16:creationId xmlns:a16="http://schemas.microsoft.com/office/drawing/2014/main" id="{6737753C-666D-49DC-8582-EC2E6751C113}"/>
              </a:ext>
            </a:extLst>
          </p:cNvPr>
          <p:cNvPicPr>
            <a:picLocks noChangeAspect="1"/>
          </p:cNvPicPr>
          <p:nvPr/>
        </p:nvPicPr>
        <p:blipFill>
          <a:blip r:embed="rId2"/>
          <a:stretch>
            <a:fillRect/>
          </a:stretch>
        </p:blipFill>
        <p:spPr>
          <a:xfrm>
            <a:off x="427074" y="1628787"/>
            <a:ext cx="11328990" cy="3804215"/>
          </a:xfrm>
          <a:prstGeom prst="rect">
            <a:avLst/>
          </a:prstGeom>
        </p:spPr>
      </p:pic>
      <p:cxnSp>
        <p:nvCxnSpPr>
          <p:cNvPr id="4" name="Straight Arrow Connector 3">
            <a:extLst>
              <a:ext uri="{FF2B5EF4-FFF2-40B4-BE49-F238E27FC236}">
                <a16:creationId xmlns:a16="http://schemas.microsoft.com/office/drawing/2014/main" id="{E33E77FD-6707-FF23-89A9-5B3568718DA4}"/>
              </a:ext>
            </a:extLst>
          </p:cNvPr>
          <p:cNvCxnSpPr/>
          <p:nvPr/>
        </p:nvCxnSpPr>
        <p:spPr>
          <a:xfrm>
            <a:off x="154571" y="6482721"/>
            <a:ext cx="11789432" cy="14377"/>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23E0D4-EB48-B2DE-F7C0-58D5F86F78D4}"/>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13</a:t>
            </a:r>
            <a:endParaRPr lang="en-US"/>
          </a:p>
        </p:txBody>
      </p:sp>
      <p:pic>
        <p:nvPicPr>
          <p:cNvPr id="11" name="Picture 12" descr="Shape, rectangle&#10;&#10;Description automatically generated">
            <a:extLst>
              <a:ext uri="{FF2B5EF4-FFF2-40B4-BE49-F238E27FC236}">
                <a16:creationId xmlns:a16="http://schemas.microsoft.com/office/drawing/2014/main" id="{99CE1EB2-EEFB-29A6-DC38-51623C05F11A}"/>
              </a:ext>
            </a:extLst>
          </p:cNvPr>
          <p:cNvPicPr>
            <a:picLocks noChangeAspect="1"/>
          </p:cNvPicPr>
          <p:nvPr/>
        </p:nvPicPr>
        <p:blipFill>
          <a:blip r:embed="rId3"/>
          <a:stretch>
            <a:fillRect/>
          </a:stretch>
        </p:blipFill>
        <p:spPr>
          <a:xfrm>
            <a:off x="8226521" y="3401534"/>
            <a:ext cx="3305078" cy="624508"/>
          </a:xfrm>
          <a:prstGeom prst="rect">
            <a:avLst/>
          </a:prstGeom>
        </p:spPr>
      </p:pic>
      <p:pic>
        <p:nvPicPr>
          <p:cNvPr id="13" name="Picture 12" descr="Shape, rectangle&#10;&#10;Description automatically generated">
            <a:extLst>
              <a:ext uri="{FF2B5EF4-FFF2-40B4-BE49-F238E27FC236}">
                <a16:creationId xmlns:a16="http://schemas.microsoft.com/office/drawing/2014/main" id="{EDD6CB2D-0BCF-EA02-2ABE-E2650F56CC48}"/>
              </a:ext>
            </a:extLst>
          </p:cNvPr>
          <p:cNvPicPr>
            <a:picLocks noChangeAspect="1"/>
          </p:cNvPicPr>
          <p:nvPr/>
        </p:nvPicPr>
        <p:blipFill>
          <a:blip r:embed="rId3"/>
          <a:stretch>
            <a:fillRect/>
          </a:stretch>
        </p:blipFill>
        <p:spPr>
          <a:xfrm>
            <a:off x="698885" y="3401534"/>
            <a:ext cx="1750290" cy="624508"/>
          </a:xfrm>
          <a:prstGeom prst="rect">
            <a:avLst/>
          </a:prstGeom>
        </p:spPr>
      </p:pic>
    </p:spTree>
    <p:extLst>
      <p:ext uri="{BB962C8B-B14F-4D97-AF65-F5344CB8AC3E}">
        <p14:creationId xmlns:p14="http://schemas.microsoft.com/office/powerpoint/2010/main" val="116724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A430BB-146E-F572-EAAD-E9E3CA5ECC2F}"/>
              </a:ext>
            </a:extLst>
          </p:cNvPr>
          <p:cNvSpPr/>
          <p:nvPr/>
        </p:nvSpPr>
        <p:spPr>
          <a:xfrm>
            <a:off x="-11501" y="268855"/>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2D3709F7-6837-1687-2B87-7297D67AD690}"/>
              </a:ext>
            </a:extLst>
          </p:cNvPr>
          <p:cNvSpPr/>
          <p:nvPr/>
        </p:nvSpPr>
        <p:spPr>
          <a:xfrm>
            <a:off x="333556" y="268854"/>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A96895E7-C236-4053-9677-020D6C317EEE}"/>
              </a:ext>
            </a:extLst>
          </p:cNvPr>
          <p:cNvSpPr/>
          <p:nvPr/>
        </p:nvSpPr>
        <p:spPr>
          <a:xfrm>
            <a:off x="577972" y="268854"/>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8EB78CFA-C673-4D7B-9BEA-8845A6BF56DB}"/>
              </a:ext>
            </a:extLst>
          </p:cNvPr>
          <p:cNvSpPr txBox="1">
            <a:spLocks/>
          </p:cNvSpPr>
          <p:nvPr/>
        </p:nvSpPr>
        <p:spPr>
          <a:xfrm>
            <a:off x="1016328" y="4655625"/>
            <a:ext cx="11736338" cy="7706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Summary – NLP for SOPs in a Nutshell</a:t>
            </a:r>
          </a:p>
        </p:txBody>
      </p:sp>
      <p:cxnSp>
        <p:nvCxnSpPr>
          <p:cNvPr id="14" name="Straight Arrow Connector 13">
            <a:extLst>
              <a:ext uri="{FF2B5EF4-FFF2-40B4-BE49-F238E27FC236}">
                <a16:creationId xmlns:a16="http://schemas.microsoft.com/office/drawing/2014/main" id="{C4980883-F8D4-DC13-B6D7-19A1F544973D}"/>
              </a:ext>
            </a:extLst>
          </p:cNvPr>
          <p:cNvCxnSpPr/>
          <p:nvPr/>
        </p:nvCxnSpPr>
        <p:spPr>
          <a:xfrm>
            <a:off x="197444" y="6514138"/>
            <a:ext cx="11789432" cy="14377"/>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14" descr="Diagram&#10;&#10;Description automatically generated">
            <a:extLst>
              <a:ext uri="{FF2B5EF4-FFF2-40B4-BE49-F238E27FC236}">
                <a16:creationId xmlns:a16="http://schemas.microsoft.com/office/drawing/2014/main" id="{D77240FE-4801-2BC8-32FC-61CE6DA7357D}"/>
              </a:ext>
            </a:extLst>
          </p:cNvPr>
          <p:cNvPicPr>
            <a:picLocks noChangeAspect="1"/>
          </p:cNvPicPr>
          <p:nvPr/>
        </p:nvPicPr>
        <p:blipFill rotWithShape="1">
          <a:blip r:embed="rId3"/>
          <a:srcRect l="1931" t="29444" r="4702" b="6389"/>
          <a:stretch/>
        </p:blipFill>
        <p:spPr>
          <a:xfrm>
            <a:off x="185241" y="1505144"/>
            <a:ext cx="11792193" cy="3918669"/>
          </a:xfrm>
          <a:prstGeom prst="rect">
            <a:avLst/>
          </a:prstGeom>
        </p:spPr>
      </p:pic>
      <p:sp>
        <p:nvSpPr>
          <p:cNvPr id="5" name="TextBox 4">
            <a:extLst>
              <a:ext uri="{FF2B5EF4-FFF2-40B4-BE49-F238E27FC236}">
                <a16:creationId xmlns:a16="http://schemas.microsoft.com/office/drawing/2014/main" id="{B7FD9987-50A8-9ACD-87AD-2C5F9043C52D}"/>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14</a:t>
            </a:r>
            <a:endParaRPr lang="en-US"/>
          </a:p>
        </p:txBody>
      </p:sp>
    </p:spTree>
    <p:extLst>
      <p:ext uri="{BB962C8B-B14F-4D97-AF65-F5344CB8AC3E}">
        <p14:creationId xmlns:p14="http://schemas.microsoft.com/office/powerpoint/2010/main" val="4207058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A430BB-146E-F572-EAAD-E9E3CA5ECC2F}"/>
              </a:ext>
            </a:extLst>
          </p:cNvPr>
          <p:cNvSpPr/>
          <p:nvPr/>
        </p:nvSpPr>
        <p:spPr>
          <a:xfrm>
            <a:off x="-11501" y="268855"/>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2D3709F7-6837-1687-2B87-7297D67AD690}"/>
              </a:ext>
            </a:extLst>
          </p:cNvPr>
          <p:cNvSpPr/>
          <p:nvPr/>
        </p:nvSpPr>
        <p:spPr>
          <a:xfrm>
            <a:off x="333556" y="268854"/>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A96895E7-C236-4053-9677-020D6C317EEE}"/>
              </a:ext>
            </a:extLst>
          </p:cNvPr>
          <p:cNvSpPr/>
          <p:nvPr/>
        </p:nvSpPr>
        <p:spPr>
          <a:xfrm>
            <a:off x="577972" y="268854"/>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8EB78CFA-C673-4D7B-9BEA-8845A6BF56DB}"/>
              </a:ext>
            </a:extLst>
          </p:cNvPr>
          <p:cNvSpPr txBox="1">
            <a:spLocks/>
          </p:cNvSpPr>
          <p:nvPr/>
        </p:nvSpPr>
        <p:spPr>
          <a:xfrm>
            <a:off x="815045" y="213021"/>
            <a:ext cx="11736338" cy="7706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000000"/>
                </a:solidFill>
                <a:ea typeface="+mj-lt"/>
                <a:cs typeface="+mj-lt"/>
              </a:rPr>
              <a:t>Next</a:t>
            </a:r>
            <a:r>
              <a:rPr lang="en-US" sz="4000">
                <a:ea typeface="+mj-lt"/>
                <a:cs typeface="+mj-lt"/>
              </a:rPr>
              <a:t> Steps or Recommendations</a:t>
            </a:r>
          </a:p>
        </p:txBody>
      </p:sp>
      <p:cxnSp>
        <p:nvCxnSpPr>
          <p:cNvPr id="14" name="Straight Arrow Connector 13">
            <a:extLst>
              <a:ext uri="{FF2B5EF4-FFF2-40B4-BE49-F238E27FC236}">
                <a16:creationId xmlns:a16="http://schemas.microsoft.com/office/drawing/2014/main" id="{C4980883-F8D4-DC13-B6D7-19A1F544973D}"/>
              </a:ext>
            </a:extLst>
          </p:cNvPr>
          <p:cNvCxnSpPr/>
          <p:nvPr/>
        </p:nvCxnSpPr>
        <p:spPr>
          <a:xfrm>
            <a:off x="153142" y="6505277"/>
            <a:ext cx="11789432" cy="14377"/>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FD9987-50A8-9ACD-87AD-2C5F9043C52D}"/>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15</a:t>
            </a:r>
            <a:endParaRPr lang="en-US"/>
          </a:p>
        </p:txBody>
      </p:sp>
      <p:sp>
        <p:nvSpPr>
          <p:cNvPr id="3" name="Content Placeholder 2">
            <a:extLst>
              <a:ext uri="{FF2B5EF4-FFF2-40B4-BE49-F238E27FC236}">
                <a16:creationId xmlns:a16="http://schemas.microsoft.com/office/drawing/2014/main" id="{B7BD1C61-A60A-CD6E-BF7A-41D8E90CD13A}"/>
              </a:ext>
            </a:extLst>
          </p:cNvPr>
          <p:cNvSpPr txBox="1">
            <a:spLocks/>
          </p:cNvSpPr>
          <p:nvPr/>
        </p:nvSpPr>
        <p:spPr>
          <a:xfrm>
            <a:off x="815163" y="1334787"/>
            <a:ext cx="5257799" cy="48893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Additional annotation for sequence analysis.</a:t>
            </a:r>
          </a:p>
          <a:p>
            <a:endParaRPr lang="en-US">
              <a:ea typeface="+mn-lt"/>
              <a:cs typeface="+mn-lt"/>
            </a:endParaRPr>
          </a:p>
          <a:p>
            <a:endParaRPr lang="en-US">
              <a:ea typeface="+mn-lt"/>
              <a:cs typeface="+mn-lt"/>
            </a:endParaRPr>
          </a:p>
          <a:p>
            <a:r>
              <a:rPr lang="en-US">
                <a:ea typeface="+mn-lt"/>
                <a:cs typeface="+mn-lt"/>
              </a:rPr>
              <a:t>Simulated dataset to mitigate label scarcity.</a:t>
            </a:r>
          </a:p>
          <a:p>
            <a:pPr marL="0" indent="0">
              <a:buFont typeface="Arial" panose="020B0604020202020204" pitchFamily="34" charset="0"/>
              <a:buNone/>
            </a:pPr>
            <a:endParaRPr lang="en-US">
              <a:ea typeface="+mn-lt"/>
              <a:cs typeface="+mn-lt"/>
            </a:endParaRPr>
          </a:p>
          <a:p>
            <a:pPr marL="0" indent="0">
              <a:buNone/>
            </a:pPr>
            <a:endParaRPr lang="en-US">
              <a:ea typeface="+mn-lt"/>
              <a:cs typeface="+mn-lt"/>
            </a:endParaRPr>
          </a:p>
          <a:p>
            <a:r>
              <a:rPr lang="en-US">
                <a:ea typeface="+mn-lt"/>
                <a:cs typeface="+mn-lt"/>
              </a:rPr>
              <a:t>Ensemble modeling</a:t>
            </a:r>
          </a:p>
          <a:p>
            <a:endParaRPr lang="en-US">
              <a:cs typeface="Calibri"/>
            </a:endParaRPr>
          </a:p>
          <a:p>
            <a:endParaRPr lang="en-US">
              <a:cs typeface="Calibri"/>
            </a:endParaRPr>
          </a:p>
        </p:txBody>
      </p:sp>
      <p:pic>
        <p:nvPicPr>
          <p:cNvPr id="4" name="Picture 3" descr="Table&#10;&#10;Description automatically generated">
            <a:extLst>
              <a:ext uri="{FF2B5EF4-FFF2-40B4-BE49-F238E27FC236}">
                <a16:creationId xmlns:a16="http://schemas.microsoft.com/office/drawing/2014/main" id="{D51BF35D-B87B-FC5B-9C35-D80A9063134B}"/>
              </a:ext>
            </a:extLst>
          </p:cNvPr>
          <p:cNvPicPr>
            <a:picLocks noChangeAspect="1"/>
          </p:cNvPicPr>
          <p:nvPr/>
        </p:nvPicPr>
        <p:blipFill rotWithShape="1">
          <a:blip r:embed="rId2"/>
          <a:srcRect l="-49" t="23592" b="62198"/>
          <a:stretch/>
        </p:blipFill>
        <p:spPr>
          <a:xfrm>
            <a:off x="5962708" y="1526639"/>
            <a:ext cx="5823850" cy="699707"/>
          </a:xfrm>
          <a:prstGeom prst="rect">
            <a:avLst/>
          </a:prstGeom>
        </p:spPr>
      </p:pic>
      <p:sp>
        <p:nvSpPr>
          <p:cNvPr id="11" name="Flowchart: Terminator 10">
            <a:extLst>
              <a:ext uri="{FF2B5EF4-FFF2-40B4-BE49-F238E27FC236}">
                <a16:creationId xmlns:a16="http://schemas.microsoft.com/office/drawing/2014/main" id="{383FD792-33A6-4AF9-3787-DF83BDDF5E46}"/>
              </a:ext>
            </a:extLst>
          </p:cNvPr>
          <p:cNvSpPr/>
          <p:nvPr/>
        </p:nvSpPr>
        <p:spPr>
          <a:xfrm>
            <a:off x="11353798" y="2307265"/>
            <a:ext cx="629093" cy="186069"/>
          </a:xfrm>
          <a:prstGeom prst="flowChartTermina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Calibri"/>
              </a:rPr>
              <a:t>End</a:t>
            </a:r>
          </a:p>
        </p:txBody>
      </p:sp>
      <p:sp>
        <p:nvSpPr>
          <p:cNvPr id="13" name="Flowchart: Terminator 12">
            <a:extLst>
              <a:ext uri="{FF2B5EF4-FFF2-40B4-BE49-F238E27FC236}">
                <a16:creationId xmlns:a16="http://schemas.microsoft.com/office/drawing/2014/main" id="{B372B3D5-E4E6-FAC6-38FA-163627AB5AE3}"/>
              </a:ext>
            </a:extLst>
          </p:cNvPr>
          <p:cNvSpPr/>
          <p:nvPr/>
        </p:nvSpPr>
        <p:spPr>
          <a:xfrm>
            <a:off x="6179286" y="1128823"/>
            <a:ext cx="629093" cy="186069"/>
          </a:xfrm>
          <a:prstGeom prst="flowChartTermina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Start</a:t>
            </a:r>
          </a:p>
        </p:txBody>
      </p:sp>
      <p:cxnSp>
        <p:nvCxnSpPr>
          <p:cNvPr id="15" name="Straight Arrow Connector 14">
            <a:extLst>
              <a:ext uri="{FF2B5EF4-FFF2-40B4-BE49-F238E27FC236}">
                <a16:creationId xmlns:a16="http://schemas.microsoft.com/office/drawing/2014/main" id="{CCD1581F-4741-E7DA-2896-E5B8C0F8DF23}"/>
              </a:ext>
            </a:extLst>
          </p:cNvPr>
          <p:cNvCxnSpPr/>
          <p:nvPr/>
        </p:nvCxnSpPr>
        <p:spPr>
          <a:xfrm>
            <a:off x="6515984" y="1314894"/>
            <a:ext cx="1774" cy="205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C28E9C2-514B-03DA-691E-D06ED5F46C84}"/>
              </a:ext>
            </a:extLst>
          </p:cNvPr>
          <p:cNvCxnSpPr>
            <a:cxnSpLocks/>
          </p:cNvCxnSpPr>
          <p:nvPr/>
        </p:nvCxnSpPr>
        <p:spPr>
          <a:xfrm flipH="1" flipV="1">
            <a:off x="11656828" y="2060945"/>
            <a:ext cx="15947" cy="237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Picture 17" descr="Graphical user interface, text, application&#10;&#10;Description automatically generated">
            <a:extLst>
              <a:ext uri="{FF2B5EF4-FFF2-40B4-BE49-F238E27FC236}">
                <a16:creationId xmlns:a16="http://schemas.microsoft.com/office/drawing/2014/main" id="{A1A19D94-53B4-A166-1436-49849E6C29EF}"/>
              </a:ext>
            </a:extLst>
          </p:cNvPr>
          <p:cNvPicPr>
            <a:picLocks noChangeAspect="1"/>
          </p:cNvPicPr>
          <p:nvPr/>
        </p:nvPicPr>
        <p:blipFill>
          <a:blip r:embed="rId3"/>
          <a:stretch>
            <a:fillRect/>
          </a:stretch>
        </p:blipFill>
        <p:spPr>
          <a:xfrm>
            <a:off x="6859772" y="4335423"/>
            <a:ext cx="4958315" cy="2076896"/>
          </a:xfrm>
          <a:prstGeom prst="rect">
            <a:avLst/>
          </a:prstGeom>
        </p:spPr>
      </p:pic>
      <p:sp>
        <p:nvSpPr>
          <p:cNvPr id="2" name="TextBox 1">
            <a:extLst>
              <a:ext uri="{FF2B5EF4-FFF2-40B4-BE49-F238E27FC236}">
                <a16:creationId xmlns:a16="http://schemas.microsoft.com/office/drawing/2014/main" id="{9ECCE570-EFDE-4FA2-24F6-F011431FA7D1}"/>
              </a:ext>
            </a:extLst>
          </p:cNvPr>
          <p:cNvSpPr txBox="1"/>
          <p:nvPr/>
        </p:nvSpPr>
        <p:spPr>
          <a:xfrm>
            <a:off x="6986450" y="3333206"/>
            <a:ext cx="45679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Preposition</a:t>
            </a:r>
            <a:r>
              <a:rPr lang="en-US" b="1">
                <a:ea typeface="+mn-lt"/>
                <a:cs typeface="+mn-lt"/>
              </a:rPr>
              <a:t> of time +  Unit of time [ secs., mins., or hrs.]</a:t>
            </a:r>
            <a:endParaRPr lang="en-US" b="1">
              <a:cs typeface="Calibri"/>
            </a:endParaRPr>
          </a:p>
        </p:txBody>
      </p:sp>
    </p:spTree>
    <p:extLst>
      <p:ext uri="{BB962C8B-B14F-4D97-AF65-F5344CB8AC3E}">
        <p14:creationId xmlns:p14="http://schemas.microsoft.com/office/powerpoint/2010/main" val="243501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Bubble sheet test paper and pencil">
            <a:extLst>
              <a:ext uri="{FF2B5EF4-FFF2-40B4-BE49-F238E27FC236}">
                <a16:creationId xmlns:a16="http://schemas.microsoft.com/office/drawing/2014/main" id="{6E098F8B-04BB-E928-CEF8-1D79D4128AC5}"/>
              </a:ext>
            </a:extLst>
          </p:cNvPr>
          <p:cNvPicPr>
            <a:picLocks noChangeAspect="1"/>
          </p:cNvPicPr>
          <p:nvPr/>
        </p:nvPicPr>
        <p:blipFill rotWithShape="1">
          <a:blip r:embed="rId2"/>
          <a:srcRect t="5298" b="8164"/>
          <a:stretch/>
        </p:blipFill>
        <p:spPr>
          <a:xfrm>
            <a:off x="20" y="10"/>
            <a:ext cx="12191980" cy="6857990"/>
          </a:xfrm>
          <a:prstGeom prst="rect">
            <a:avLst/>
          </a:prstGeom>
        </p:spPr>
      </p:pic>
      <p:sp>
        <p:nvSpPr>
          <p:cNvPr id="41" name="Rectangle 4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177D4-EB76-E437-7911-69D361C68FC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rPr>
              <a:t>Questions?</a:t>
            </a:r>
            <a:endParaRPr lang="en-US" sz="3600" b="1">
              <a:solidFill>
                <a:schemeClr val="tx1">
                  <a:lumMod val="85000"/>
                  <a:lumOff val="15000"/>
                </a:schemeClr>
              </a:solidFill>
              <a:cs typeface="Calibri Light"/>
            </a:endParaRPr>
          </a:p>
        </p:txBody>
      </p:sp>
      <p:cxnSp>
        <p:nvCxnSpPr>
          <p:cNvPr id="43" name="Straight Connector 4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90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AE7B2-E750-4B21-2F03-CAC96D32AD26}"/>
              </a:ext>
            </a:extLst>
          </p:cNvPr>
          <p:cNvSpPr>
            <a:spLocks noGrp="1"/>
          </p:cNvSpPr>
          <p:nvPr>
            <p:ph type="title"/>
          </p:nvPr>
        </p:nvSpPr>
        <p:spPr>
          <a:xfrm>
            <a:off x="1043631" y="809898"/>
            <a:ext cx="10173010" cy="1554480"/>
          </a:xfrm>
        </p:spPr>
        <p:txBody>
          <a:bodyPr anchor="ctr">
            <a:normAutofit/>
          </a:bodyPr>
          <a:lstStyle/>
          <a:p>
            <a:r>
              <a:rPr lang="en-US" sz="4800">
                <a:cs typeface="Calibri Light"/>
              </a:rPr>
              <a:t>Team Chargers</a:t>
            </a:r>
            <a:endParaRPr lang="en-US" sz="4800"/>
          </a:p>
        </p:txBody>
      </p:sp>
      <p:cxnSp>
        <p:nvCxnSpPr>
          <p:cNvPr id="41" name="Straight Connector 4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2">
            <a:extLst>
              <a:ext uri="{FF2B5EF4-FFF2-40B4-BE49-F238E27FC236}">
                <a16:creationId xmlns:a16="http://schemas.microsoft.com/office/drawing/2014/main" id="{42AAB042-F57B-0E57-064D-946D7EF8F325}"/>
              </a:ext>
            </a:extLst>
          </p:cNvPr>
          <p:cNvGraphicFramePr>
            <a:graphicFrameLocks noGrp="1"/>
          </p:cNvGraphicFramePr>
          <p:nvPr>
            <p:ph idx="1"/>
            <p:extLst>
              <p:ext uri="{D42A27DB-BD31-4B8C-83A1-F6EECF244321}">
                <p14:modId xmlns:p14="http://schemas.microsoft.com/office/powerpoint/2010/main" val="236957652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6" name="Picture 46" descr="A picture containing outdoor, grass, tree, person&#10;&#10;Description automatically generated">
            <a:extLst>
              <a:ext uri="{FF2B5EF4-FFF2-40B4-BE49-F238E27FC236}">
                <a16:creationId xmlns:a16="http://schemas.microsoft.com/office/drawing/2014/main" id="{FADFA5B7-8AA1-B2D1-FB56-6C8CC2C647FD}"/>
              </a:ext>
            </a:extLst>
          </p:cNvPr>
          <p:cNvPicPr>
            <a:picLocks noChangeAspect="1"/>
          </p:cNvPicPr>
          <p:nvPr/>
        </p:nvPicPr>
        <p:blipFill rotWithShape="1">
          <a:blip r:embed="rId7"/>
          <a:srcRect t="9563" b="9563"/>
          <a:stretch/>
        </p:blipFill>
        <p:spPr>
          <a:xfrm>
            <a:off x="3769180" y="2390907"/>
            <a:ext cx="1767600" cy="1322764"/>
          </a:xfrm>
          <a:prstGeom prst="rect">
            <a:avLst/>
          </a:prstGeom>
        </p:spPr>
      </p:pic>
      <p:pic>
        <p:nvPicPr>
          <p:cNvPr id="21" name="Picture 21">
            <a:extLst>
              <a:ext uri="{FF2B5EF4-FFF2-40B4-BE49-F238E27FC236}">
                <a16:creationId xmlns:a16="http://schemas.microsoft.com/office/drawing/2014/main" id="{56BDF73E-E3A3-DB00-0641-792B0E59F809}"/>
              </a:ext>
            </a:extLst>
          </p:cNvPr>
          <p:cNvPicPr>
            <a:picLocks noChangeAspect="1"/>
          </p:cNvPicPr>
          <p:nvPr/>
        </p:nvPicPr>
        <p:blipFill>
          <a:blip r:embed="rId8"/>
          <a:stretch>
            <a:fillRect/>
          </a:stretch>
        </p:blipFill>
        <p:spPr>
          <a:xfrm>
            <a:off x="6558516" y="2243956"/>
            <a:ext cx="1511595" cy="1470319"/>
          </a:xfrm>
          <a:prstGeom prst="rect">
            <a:avLst/>
          </a:prstGeom>
        </p:spPr>
      </p:pic>
      <p:pic>
        <p:nvPicPr>
          <p:cNvPr id="22" name="Picture 23">
            <a:extLst>
              <a:ext uri="{FF2B5EF4-FFF2-40B4-BE49-F238E27FC236}">
                <a16:creationId xmlns:a16="http://schemas.microsoft.com/office/drawing/2014/main" id="{5F6A3A63-C5CB-5D48-F3B9-E42BBD3E3113}"/>
              </a:ext>
            </a:extLst>
          </p:cNvPr>
          <p:cNvPicPr>
            <a:picLocks noChangeAspect="1"/>
          </p:cNvPicPr>
          <p:nvPr/>
        </p:nvPicPr>
        <p:blipFill rotWithShape="1">
          <a:blip r:embed="rId9"/>
          <a:srcRect l="22650" t="11932" b="568"/>
          <a:stretch/>
        </p:blipFill>
        <p:spPr>
          <a:xfrm>
            <a:off x="9061938" y="2365132"/>
            <a:ext cx="1676403" cy="1413368"/>
          </a:xfrm>
          <a:prstGeom prst="rect">
            <a:avLst/>
          </a:prstGeom>
        </p:spPr>
      </p:pic>
      <p:pic>
        <p:nvPicPr>
          <p:cNvPr id="40" name="Picture 41">
            <a:extLst>
              <a:ext uri="{FF2B5EF4-FFF2-40B4-BE49-F238E27FC236}">
                <a16:creationId xmlns:a16="http://schemas.microsoft.com/office/drawing/2014/main" id="{693BD8C6-ABAB-DC14-81BA-ADE469B7619B}"/>
              </a:ext>
            </a:extLst>
          </p:cNvPr>
          <p:cNvPicPr>
            <a:picLocks noChangeAspect="1"/>
          </p:cNvPicPr>
          <p:nvPr/>
        </p:nvPicPr>
        <p:blipFill>
          <a:blip r:embed="rId10"/>
          <a:stretch>
            <a:fillRect/>
          </a:stretch>
        </p:blipFill>
        <p:spPr>
          <a:xfrm>
            <a:off x="1304400" y="2284385"/>
            <a:ext cx="1519200" cy="1494572"/>
          </a:xfrm>
          <a:prstGeom prst="rect">
            <a:avLst/>
          </a:prstGeom>
        </p:spPr>
      </p:pic>
      <p:sp>
        <p:nvSpPr>
          <p:cNvPr id="79" name="TextBox 78">
            <a:extLst>
              <a:ext uri="{FF2B5EF4-FFF2-40B4-BE49-F238E27FC236}">
                <a16:creationId xmlns:a16="http://schemas.microsoft.com/office/drawing/2014/main" id="{276B13DD-9487-09D0-D225-191410C0FEC1}"/>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1</a:t>
            </a:r>
            <a:endParaRPr lang="en-US"/>
          </a:p>
        </p:txBody>
      </p:sp>
    </p:spTree>
    <p:extLst>
      <p:ext uri="{BB962C8B-B14F-4D97-AF65-F5344CB8AC3E}">
        <p14:creationId xmlns:p14="http://schemas.microsoft.com/office/powerpoint/2010/main" val="377306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graphicEl>
                                              <a:dgm id="{3D95D906-7779-4E72-97C0-C6C51A0A8BD0}"/>
                                            </p:graphicEl>
                                          </p:spTgt>
                                        </p:tgtEl>
                                        <p:attrNameLst>
                                          <p:attrName>style.visibility</p:attrName>
                                        </p:attrNameLst>
                                      </p:cBhvr>
                                      <p:to>
                                        <p:strVal val="visible"/>
                                      </p:to>
                                    </p:set>
                                    <p:animEffect transition="in" filter="fade">
                                      <p:cBhvr>
                                        <p:cTn id="7" dur="500"/>
                                        <p:tgtEl>
                                          <p:spTgt spid="28">
                                            <p:graphicEl>
                                              <a:dgm id="{3D95D906-7779-4E72-97C0-C6C51A0A8B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graphicEl>
                                              <a:dgm id="{8EC82E54-6451-43C0-8B7C-8AA73E2B6C35}"/>
                                            </p:graphicEl>
                                          </p:spTgt>
                                        </p:tgtEl>
                                        <p:attrNameLst>
                                          <p:attrName>style.visibility</p:attrName>
                                        </p:attrNameLst>
                                      </p:cBhvr>
                                      <p:to>
                                        <p:strVal val="visible"/>
                                      </p:to>
                                    </p:set>
                                    <p:animEffect transition="in" filter="fade">
                                      <p:cBhvr>
                                        <p:cTn id="10" dur="500"/>
                                        <p:tgtEl>
                                          <p:spTgt spid="28">
                                            <p:graphicEl>
                                              <a:dgm id="{8EC82E54-6451-43C0-8B7C-8AA73E2B6C3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graphicEl>
                                              <a:dgm id="{ECE585EF-0D66-4C68-AFE1-E92797811213}"/>
                                            </p:graphicEl>
                                          </p:spTgt>
                                        </p:tgtEl>
                                        <p:attrNameLst>
                                          <p:attrName>style.visibility</p:attrName>
                                        </p:attrNameLst>
                                      </p:cBhvr>
                                      <p:to>
                                        <p:strVal val="visible"/>
                                      </p:to>
                                    </p:set>
                                    <p:animEffect transition="in" filter="fade">
                                      <p:cBhvr>
                                        <p:cTn id="15" dur="500"/>
                                        <p:tgtEl>
                                          <p:spTgt spid="28">
                                            <p:graphicEl>
                                              <a:dgm id="{ECE585EF-0D66-4C68-AFE1-E9279781121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graphicEl>
                                              <a:dgm id="{410E011E-E1FB-48FF-9084-D477E77E1386}"/>
                                            </p:graphicEl>
                                          </p:spTgt>
                                        </p:tgtEl>
                                        <p:attrNameLst>
                                          <p:attrName>style.visibility</p:attrName>
                                        </p:attrNameLst>
                                      </p:cBhvr>
                                      <p:to>
                                        <p:strVal val="visible"/>
                                      </p:to>
                                    </p:set>
                                    <p:animEffect transition="in" filter="fade">
                                      <p:cBhvr>
                                        <p:cTn id="18" dur="500"/>
                                        <p:tgtEl>
                                          <p:spTgt spid="28">
                                            <p:graphicEl>
                                              <a:dgm id="{410E011E-E1FB-48FF-9084-D477E77E138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graphicEl>
                                              <a:dgm id="{C00F6AE4-CA19-46CB-85DA-E7770A210CBD}"/>
                                            </p:graphicEl>
                                          </p:spTgt>
                                        </p:tgtEl>
                                        <p:attrNameLst>
                                          <p:attrName>style.visibility</p:attrName>
                                        </p:attrNameLst>
                                      </p:cBhvr>
                                      <p:to>
                                        <p:strVal val="visible"/>
                                      </p:to>
                                    </p:set>
                                    <p:animEffect transition="in" filter="fade">
                                      <p:cBhvr>
                                        <p:cTn id="23" dur="500"/>
                                        <p:tgtEl>
                                          <p:spTgt spid="28">
                                            <p:graphicEl>
                                              <a:dgm id="{C00F6AE4-CA19-46CB-85DA-E7770A210CB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graphicEl>
                                              <a:dgm id="{26DBB8A9-8B6D-469D-AE18-02665D0D5D62}"/>
                                            </p:graphicEl>
                                          </p:spTgt>
                                        </p:tgtEl>
                                        <p:attrNameLst>
                                          <p:attrName>style.visibility</p:attrName>
                                        </p:attrNameLst>
                                      </p:cBhvr>
                                      <p:to>
                                        <p:strVal val="visible"/>
                                      </p:to>
                                    </p:set>
                                    <p:animEffect transition="in" filter="fade">
                                      <p:cBhvr>
                                        <p:cTn id="26" dur="500"/>
                                        <p:tgtEl>
                                          <p:spTgt spid="28">
                                            <p:graphicEl>
                                              <a:dgm id="{26DBB8A9-8B6D-469D-AE18-02665D0D5D6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
                                            <p:graphicEl>
                                              <a:dgm id="{B8971A05-8F0D-413D-B46F-D68C7CA0C3D8}"/>
                                            </p:graphicEl>
                                          </p:spTgt>
                                        </p:tgtEl>
                                        <p:attrNameLst>
                                          <p:attrName>style.visibility</p:attrName>
                                        </p:attrNameLst>
                                      </p:cBhvr>
                                      <p:to>
                                        <p:strVal val="visible"/>
                                      </p:to>
                                    </p:set>
                                    <p:animEffect transition="in" filter="fade">
                                      <p:cBhvr>
                                        <p:cTn id="31" dur="500"/>
                                        <p:tgtEl>
                                          <p:spTgt spid="28">
                                            <p:graphicEl>
                                              <a:dgm id="{B8971A05-8F0D-413D-B46F-D68C7CA0C3D8}"/>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graphicEl>
                                              <a:dgm id="{4C88AB60-5A4D-412C-8737-BA3663AC49CE}"/>
                                            </p:graphicEl>
                                          </p:spTgt>
                                        </p:tgtEl>
                                        <p:attrNameLst>
                                          <p:attrName>style.visibility</p:attrName>
                                        </p:attrNameLst>
                                      </p:cBhvr>
                                      <p:to>
                                        <p:strVal val="visible"/>
                                      </p:to>
                                    </p:set>
                                    <p:animEffect transition="in" filter="fade">
                                      <p:cBhvr>
                                        <p:cTn id="34" dur="500"/>
                                        <p:tgtEl>
                                          <p:spTgt spid="28">
                                            <p:graphicEl>
                                              <a:dgm id="{4C88AB60-5A4D-412C-8737-BA3663AC49C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D177D4-EB76-E437-7911-69D361C68FCC}"/>
              </a:ext>
            </a:extLst>
          </p:cNvPr>
          <p:cNvSpPr>
            <a:spLocks noGrp="1"/>
          </p:cNvSpPr>
          <p:nvPr>
            <p:ph type="title"/>
          </p:nvPr>
        </p:nvSpPr>
        <p:spPr>
          <a:xfrm>
            <a:off x="881743" y="479425"/>
            <a:ext cx="10504716" cy="661536"/>
          </a:xfrm>
        </p:spPr>
        <p:txBody>
          <a:bodyPr>
            <a:normAutofit fontScale="90000"/>
          </a:bodyPr>
          <a:lstStyle/>
          <a:p>
            <a:r>
              <a:rPr lang="en-US">
                <a:cs typeface="Calibri Light"/>
              </a:rPr>
              <a:t>Partners</a:t>
            </a:r>
            <a:endParaRPr lang="en-US"/>
          </a:p>
        </p:txBody>
      </p:sp>
      <p:sp>
        <p:nvSpPr>
          <p:cNvPr id="39" name="Arc 3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F95816C-88E3-4841-301A-E3A4298D4220}"/>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7</a:t>
            </a:r>
            <a:endParaRPr lang="en-US"/>
          </a:p>
        </p:txBody>
      </p:sp>
      <p:sp>
        <p:nvSpPr>
          <p:cNvPr id="4" name="Rectangle 3">
            <a:extLst>
              <a:ext uri="{FF2B5EF4-FFF2-40B4-BE49-F238E27FC236}">
                <a16:creationId xmlns:a16="http://schemas.microsoft.com/office/drawing/2014/main" id="{43ADBB1B-D206-8201-AA47-BCBE5BC9765A}"/>
              </a:ext>
            </a:extLst>
          </p:cNvPr>
          <p:cNvSpPr/>
          <p:nvPr/>
        </p:nvSpPr>
        <p:spPr>
          <a:xfrm>
            <a:off x="371656" y="481125"/>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EB0F06E-D657-0A14-69EC-496441C60522}"/>
              </a:ext>
            </a:extLst>
          </p:cNvPr>
          <p:cNvSpPr/>
          <p:nvPr/>
        </p:nvSpPr>
        <p:spPr>
          <a:xfrm>
            <a:off x="659615" y="481125"/>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E6912846-0DDB-E8E3-F36F-22D20A24C332}"/>
              </a:ext>
            </a:extLst>
          </p:cNvPr>
          <p:cNvSpPr/>
          <p:nvPr/>
        </p:nvSpPr>
        <p:spPr>
          <a:xfrm>
            <a:off x="32042" y="481126"/>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Content Placeholder 13">
            <a:extLst>
              <a:ext uri="{FF2B5EF4-FFF2-40B4-BE49-F238E27FC236}">
                <a16:creationId xmlns:a16="http://schemas.microsoft.com/office/drawing/2014/main" id="{00B9298C-DAB2-3DE5-EC7B-F99DEE341011}"/>
              </a:ext>
            </a:extLst>
          </p:cNvPr>
          <p:cNvSpPr>
            <a:spLocks noGrp="1"/>
          </p:cNvSpPr>
          <p:nvPr>
            <p:ph idx="1"/>
          </p:nvPr>
        </p:nvSpPr>
        <p:spPr>
          <a:xfrm>
            <a:off x="745672" y="1521662"/>
            <a:ext cx="10515600" cy="4970985"/>
          </a:xfrm>
        </p:spPr>
        <p:txBody>
          <a:bodyPr vert="horz" lIns="91440" tIns="45720" rIns="91440" bIns="45720" rtlCol="0" anchor="t">
            <a:normAutofit lnSpcReduction="10000"/>
          </a:bodyPr>
          <a:lstStyle/>
          <a:p>
            <a:r>
              <a:rPr lang="en-US">
                <a:cs typeface="Calibri"/>
              </a:rPr>
              <a:t>Professor F. Bret Berlin</a:t>
            </a:r>
          </a:p>
          <a:p>
            <a:pPr lvl="1" algn="just"/>
            <a:r>
              <a:rPr lang="en-US">
                <a:ea typeface="+mn-lt"/>
                <a:cs typeface="+mn-lt"/>
              </a:rPr>
              <a:t>F. Brett Berlin's passion for new value creation is built on over 50 years of professional experience innovating and advocating for innovators applying leading edge information solutions to mission challenges. </a:t>
            </a:r>
          </a:p>
          <a:p>
            <a:r>
              <a:rPr lang="en-US">
                <a:ea typeface="+mn-lt"/>
                <a:cs typeface="+mn-lt"/>
              </a:rPr>
              <a:t>Dr. Lance Sherry</a:t>
            </a:r>
            <a:endParaRPr lang="en-US">
              <a:cs typeface="Calibri"/>
            </a:endParaRPr>
          </a:p>
          <a:p>
            <a:pPr lvl="1" algn="just"/>
            <a:r>
              <a:rPr lang="en-US">
                <a:ea typeface="+mn-lt"/>
                <a:cs typeface="+mn-lt"/>
              </a:rPr>
              <a:t>Lance Sherry is an Associate Professor in the Systems Engineering and Operations Research department and serves as Director of the Center for Air Transportation Systems Research at the College of Engineering and Computing at George Mason University.</a:t>
            </a:r>
          </a:p>
          <a:p>
            <a:r>
              <a:rPr lang="en-US">
                <a:ea typeface="+mn-lt"/>
                <a:cs typeface="+mn-lt"/>
              </a:rPr>
              <a:t>Jomana Bashatah </a:t>
            </a:r>
          </a:p>
          <a:p>
            <a:pPr lvl="1"/>
            <a:r>
              <a:rPr lang="en-US">
                <a:ea typeface="+mn-lt"/>
                <a:cs typeface="+mn-lt"/>
              </a:rPr>
              <a:t>PHD candidate in Department of Systems Engineering and Operations Research with publications in analysis of models of standard operating procedures.</a:t>
            </a:r>
          </a:p>
          <a:p>
            <a:pPr lvl="1"/>
            <a:endParaRPr lang="en-US">
              <a:ea typeface="+mn-lt"/>
              <a:cs typeface="+mn-lt"/>
            </a:endParaRPr>
          </a:p>
        </p:txBody>
      </p:sp>
      <p:pic>
        <p:nvPicPr>
          <p:cNvPr id="5" name="Picture 22" descr="A picture containing text&#10;&#10;Description automatically generated">
            <a:extLst>
              <a:ext uri="{FF2B5EF4-FFF2-40B4-BE49-F238E27FC236}">
                <a16:creationId xmlns:a16="http://schemas.microsoft.com/office/drawing/2014/main" id="{8C2FF658-F7E9-D7A0-390E-8AB64FCF6CD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25647" y="161202"/>
            <a:ext cx="2428484" cy="1621455"/>
          </a:xfrm>
          <a:prstGeom prst="rect">
            <a:avLst/>
          </a:prstGeom>
        </p:spPr>
      </p:pic>
    </p:spTree>
    <p:extLst>
      <p:ext uri="{BB962C8B-B14F-4D97-AF65-F5344CB8AC3E}">
        <p14:creationId xmlns:p14="http://schemas.microsoft.com/office/powerpoint/2010/main" val="3684042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77D4-EB76-E437-7911-69D361C68FCC}"/>
              </a:ext>
            </a:extLst>
          </p:cNvPr>
          <p:cNvSpPr>
            <a:spLocks noGrp="1"/>
          </p:cNvSpPr>
          <p:nvPr>
            <p:ph type="title"/>
          </p:nvPr>
        </p:nvSpPr>
        <p:spPr>
          <a:xfrm>
            <a:off x="1653363" y="365760"/>
            <a:ext cx="9367203" cy="1188720"/>
          </a:xfrm>
        </p:spPr>
        <p:txBody>
          <a:bodyPr>
            <a:normAutofit/>
          </a:bodyPr>
          <a:lstStyle/>
          <a:p>
            <a:r>
              <a:rPr lang="en-US">
                <a:cs typeface="Calibri Light"/>
              </a:rPr>
              <a:t>Problem Statement </a:t>
            </a:r>
            <a:endParaRPr lang="en-US"/>
          </a:p>
        </p:txBody>
      </p:sp>
      <p:sp>
        <p:nvSpPr>
          <p:cNvPr id="35" name="Freeform: Shape 3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Content Placeholder 2">
            <a:extLst>
              <a:ext uri="{FF2B5EF4-FFF2-40B4-BE49-F238E27FC236}">
                <a16:creationId xmlns:a16="http://schemas.microsoft.com/office/drawing/2014/main" id="{1A4B22AC-13D8-D5F9-AC49-9A84A661ECEA}"/>
              </a:ext>
            </a:extLst>
          </p:cNvPr>
          <p:cNvSpPr>
            <a:spLocks noGrp="1"/>
          </p:cNvSpPr>
          <p:nvPr>
            <p:ph idx="1"/>
          </p:nvPr>
        </p:nvSpPr>
        <p:spPr>
          <a:xfrm>
            <a:off x="728311" y="1943885"/>
            <a:ext cx="11588015" cy="4609802"/>
          </a:xfrm>
        </p:spPr>
        <p:txBody>
          <a:bodyPr vert="horz" lIns="91440" tIns="45720" rIns="91440" bIns="45720" rtlCol="0" anchor="t">
            <a:normAutofit/>
          </a:bodyPr>
          <a:lstStyle/>
          <a:p>
            <a:r>
              <a:rPr lang="en-US" sz="3200">
                <a:ea typeface="+mn-lt"/>
                <a:cs typeface="+mn-lt"/>
              </a:rPr>
              <a:t>Extract useful information from SOPs, this research will help to:</a:t>
            </a:r>
          </a:p>
          <a:p>
            <a:pPr lvl="1"/>
            <a:r>
              <a:rPr lang="en-US" sz="2800">
                <a:ea typeface="+mn-lt"/>
                <a:cs typeface="+mn-lt"/>
              </a:rPr>
              <a:t>Reduce potential costs</a:t>
            </a:r>
          </a:p>
          <a:p>
            <a:pPr lvl="1"/>
            <a:r>
              <a:rPr lang="en-US" sz="2800">
                <a:ea typeface="+mn-lt"/>
                <a:cs typeface="+mn-lt"/>
              </a:rPr>
              <a:t>Improve training</a:t>
            </a:r>
          </a:p>
          <a:p>
            <a:pPr lvl="1"/>
            <a:r>
              <a:rPr lang="en-US" sz="2800">
                <a:ea typeface="+mn-lt"/>
                <a:cs typeface="+mn-lt"/>
              </a:rPr>
              <a:t>Increase safety and reduce human error</a:t>
            </a:r>
            <a:endParaRPr lang="en-US" sz="2800">
              <a:cs typeface="Calibri"/>
            </a:endParaRPr>
          </a:p>
          <a:p>
            <a:pPr marL="0" indent="0">
              <a:buNone/>
            </a:pPr>
            <a:endParaRPr lang="en-US" sz="2400">
              <a:cs typeface="Calibri"/>
            </a:endParaRPr>
          </a:p>
          <a:p>
            <a:endParaRPr lang="en-US" sz="2400">
              <a:cs typeface="Calibri"/>
            </a:endParaRPr>
          </a:p>
          <a:p>
            <a:endParaRPr lang="en-US" sz="2400">
              <a:cs typeface="Calibri"/>
            </a:endParaRPr>
          </a:p>
        </p:txBody>
      </p:sp>
      <p:pic>
        <p:nvPicPr>
          <p:cNvPr id="3" name="Picture 3" descr="A picture containing text&#10;&#10;Description automatically generated">
            <a:extLst>
              <a:ext uri="{FF2B5EF4-FFF2-40B4-BE49-F238E27FC236}">
                <a16:creationId xmlns:a16="http://schemas.microsoft.com/office/drawing/2014/main" id="{951BBA64-F034-374E-83EC-C23841DE98F9}"/>
              </a:ext>
            </a:extLst>
          </p:cNvPr>
          <p:cNvPicPr>
            <a:picLocks noChangeAspect="1"/>
          </p:cNvPicPr>
          <p:nvPr/>
        </p:nvPicPr>
        <p:blipFill rotWithShape="1">
          <a:blip r:embed="rId3"/>
          <a:srcRect b="38161"/>
          <a:stretch/>
        </p:blipFill>
        <p:spPr>
          <a:xfrm>
            <a:off x="8064136" y="3988454"/>
            <a:ext cx="3153448" cy="2740688"/>
          </a:xfrm>
          <a:prstGeom prst="rect">
            <a:avLst/>
          </a:prstGeom>
        </p:spPr>
      </p:pic>
      <p:sp>
        <p:nvSpPr>
          <p:cNvPr id="7" name="TextBox 6">
            <a:extLst>
              <a:ext uri="{FF2B5EF4-FFF2-40B4-BE49-F238E27FC236}">
                <a16:creationId xmlns:a16="http://schemas.microsoft.com/office/drawing/2014/main" id="{B3EDA70B-AB17-2F5C-CEAD-F20453E0BF47}"/>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4</a:t>
            </a:r>
          </a:p>
        </p:txBody>
      </p:sp>
      <p:pic>
        <p:nvPicPr>
          <p:cNvPr id="5" name="Picture 5" descr="A picture containing text, newspaper&#10;&#10;Description automatically generated">
            <a:extLst>
              <a:ext uri="{FF2B5EF4-FFF2-40B4-BE49-F238E27FC236}">
                <a16:creationId xmlns:a16="http://schemas.microsoft.com/office/drawing/2014/main" id="{E663A79F-BDF4-3241-B631-D501BE05B20F}"/>
              </a:ext>
            </a:extLst>
          </p:cNvPr>
          <p:cNvPicPr>
            <a:picLocks noChangeAspect="1"/>
          </p:cNvPicPr>
          <p:nvPr/>
        </p:nvPicPr>
        <p:blipFill>
          <a:blip r:embed="rId4"/>
          <a:stretch>
            <a:fillRect/>
          </a:stretch>
        </p:blipFill>
        <p:spPr>
          <a:xfrm>
            <a:off x="881625" y="4022161"/>
            <a:ext cx="4391246" cy="2532233"/>
          </a:xfrm>
          <a:prstGeom prst="rect">
            <a:avLst/>
          </a:prstGeom>
        </p:spPr>
      </p:pic>
    </p:spTree>
    <p:extLst>
      <p:ext uri="{BB962C8B-B14F-4D97-AF65-F5344CB8AC3E}">
        <p14:creationId xmlns:p14="http://schemas.microsoft.com/office/powerpoint/2010/main" val="275648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p:tgtEl>
                                          <p:spTgt spid="30"/>
                                        </p:tgtEl>
                                        <p:attrNameLst>
                                          <p:attrName>ppt_y</p:attrName>
                                        </p:attrNameLst>
                                      </p:cBhvr>
                                      <p:tavLst>
                                        <p:tav tm="0">
                                          <p:val>
                                            <p:strVal val="#ppt_y+#ppt_h*1.125000"/>
                                          </p:val>
                                        </p:tav>
                                        <p:tav tm="100000">
                                          <p:val>
                                            <p:strVal val="#ppt_y"/>
                                          </p:val>
                                        </p:tav>
                                      </p:tavLst>
                                    </p:anim>
                                    <p:animEffect transition="in" filter="wipe(up)">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D177D4-EB76-E437-7911-69D361C68FCC}"/>
              </a:ext>
            </a:extLst>
          </p:cNvPr>
          <p:cNvSpPr>
            <a:spLocks noGrp="1"/>
          </p:cNvSpPr>
          <p:nvPr>
            <p:ph type="title"/>
          </p:nvPr>
        </p:nvSpPr>
        <p:spPr>
          <a:xfrm>
            <a:off x="841638" y="238793"/>
            <a:ext cx="10504716" cy="661536"/>
          </a:xfrm>
        </p:spPr>
        <p:txBody>
          <a:bodyPr>
            <a:normAutofit fontScale="90000"/>
          </a:bodyPr>
          <a:lstStyle/>
          <a:p>
            <a:r>
              <a:rPr lang="en-US">
                <a:effectLst>
                  <a:outerShdw blurRad="38100" dist="38100" dir="2700000" algn="tl">
                    <a:srgbClr val="000000">
                      <a:alpha val="43137"/>
                    </a:srgbClr>
                  </a:outerShdw>
                </a:effectLst>
                <a:ea typeface="+mj-lt"/>
                <a:cs typeface="+mj-lt"/>
              </a:rPr>
              <a:t>Align on labels</a:t>
            </a:r>
            <a:endParaRPr lang="en-US">
              <a:effectLst>
                <a:outerShdw blurRad="38100" dist="38100" dir="2700000" algn="tl">
                  <a:srgbClr val="000000">
                    <a:alpha val="43137"/>
                  </a:srgbClr>
                </a:outerShdw>
              </a:effectLst>
            </a:endParaRPr>
          </a:p>
        </p:txBody>
      </p:sp>
      <p:sp>
        <p:nvSpPr>
          <p:cNvPr id="39" name="Arc 3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F95816C-88E3-4841-301A-E3A4298D4220}"/>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7</a:t>
            </a:r>
            <a:endParaRPr lang="en-US"/>
          </a:p>
        </p:txBody>
      </p:sp>
      <p:sp>
        <p:nvSpPr>
          <p:cNvPr id="4" name="Rectangle 3">
            <a:extLst>
              <a:ext uri="{FF2B5EF4-FFF2-40B4-BE49-F238E27FC236}">
                <a16:creationId xmlns:a16="http://schemas.microsoft.com/office/drawing/2014/main" id="{43ADBB1B-D206-8201-AA47-BCBE5BC9765A}"/>
              </a:ext>
            </a:extLst>
          </p:cNvPr>
          <p:cNvSpPr/>
          <p:nvPr/>
        </p:nvSpPr>
        <p:spPr>
          <a:xfrm>
            <a:off x="371656" y="481125"/>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EB0F06E-D657-0A14-69EC-496441C60522}"/>
              </a:ext>
            </a:extLst>
          </p:cNvPr>
          <p:cNvSpPr/>
          <p:nvPr/>
        </p:nvSpPr>
        <p:spPr>
          <a:xfrm>
            <a:off x="659615" y="481125"/>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E6912846-0DDB-E8E3-F36F-22D20A24C332}"/>
              </a:ext>
            </a:extLst>
          </p:cNvPr>
          <p:cNvSpPr/>
          <p:nvPr/>
        </p:nvSpPr>
        <p:spPr>
          <a:xfrm>
            <a:off x="32042" y="481126"/>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 name="Straight Arrow Connector 8">
            <a:extLst>
              <a:ext uri="{FF2B5EF4-FFF2-40B4-BE49-F238E27FC236}">
                <a16:creationId xmlns:a16="http://schemas.microsoft.com/office/drawing/2014/main" id="{3E1CBA5E-0F98-10A2-05C1-0D08F3C21AB2}"/>
              </a:ext>
            </a:extLst>
          </p:cNvPr>
          <p:cNvCxnSpPr/>
          <p:nvPr/>
        </p:nvCxnSpPr>
        <p:spPr>
          <a:xfrm>
            <a:off x="261530" y="6519593"/>
            <a:ext cx="11789432" cy="14377"/>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01A16A1-9A3E-2644-A5CD-BA37028B53FC}"/>
              </a:ext>
            </a:extLst>
          </p:cNvPr>
          <p:cNvPicPr>
            <a:picLocks noChangeAspect="1"/>
          </p:cNvPicPr>
          <p:nvPr/>
        </p:nvPicPr>
        <p:blipFill>
          <a:blip r:embed="rId2"/>
          <a:stretch>
            <a:fillRect/>
          </a:stretch>
        </p:blipFill>
        <p:spPr>
          <a:xfrm>
            <a:off x="874901" y="811804"/>
            <a:ext cx="5230190" cy="4384802"/>
          </a:xfrm>
          <a:prstGeom prst="rect">
            <a:avLst/>
          </a:prstGeom>
        </p:spPr>
      </p:pic>
      <p:pic>
        <p:nvPicPr>
          <p:cNvPr id="5" name="Picture 6" descr="Timeline&#10;&#10;Description automatically generated">
            <a:extLst>
              <a:ext uri="{FF2B5EF4-FFF2-40B4-BE49-F238E27FC236}">
                <a16:creationId xmlns:a16="http://schemas.microsoft.com/office/drawing/2014/main" id="{BF8DAAD2-BCBA-D0B4-83CF-DDFC0820E632}"/>
              </a:ext>
            </a:extLst>
          </p:cNvPr>
          <p:cNvPicPr>
            <a:picLocks noChangeAspect="1"/>
          </p:cNvPicPr>
          <p:nvPr/>
        </p:nvPicPr>
        <p:blipFill>
          <a:blip r:embed="rId3"/>
          <a:stretch>
            <a:fillRect/>
          </a:stretch>
        </p:blipFill>
        <p:spPr>
          <a:xfrm>
            <a:off x="4876800" y="2288268"/>
            <a:ext cx="6951785" cy="2515924"/>
          </a:xfrm>
          <a:prstGeom prst="rect">
            <a:avLst/>
          </a:prstGeom>
        </p:spPr>
      </p:pic>
      <p:pic>
        <p:nvPicPr>
          <p:cNvPr id="3" name="Picture 2">
            <a:extLst>
              <a:ext uri="{FF2B5EF4-FFF2-40B4-BE49-F238E27FC236}">
                <a16:creationId xmlns:a16="http://schemas.microsoft.com/office/drawing/2014/main" id="{91C903F2-B805-BE10-0C4F-D2BAD9DD6977}"/>
              </a:ext>
            </a:extLst>
          </p:cNvPr>
          <p:cNvPicPr>
            <a:picLocks noChangeAspect="1"/>
          </p:cNvPicPr>
          <p:nvPr/>
        </p:nvPicPr>
        <p:blipFill>
          <a:blip r:embed="rId4"/>
          <a:stretch>
            <a:fillRect/>
          </a:stretch>
        </p:blipFill>
        <p:spPr>
          <a:xfrm>
            <a:off x="6000994" y="566719"/>
            <a:ext cx="5823330" cy="5699449"/>
          </a:xfrm>
          <a:prstGeom prst="rect">
            <a:avLst/>
          </a:prstGeom>
          <a:ln>
            <a:solidFill>
              <a:schemeClr val="tx1"/>
            </a:solidFill>
          </a:ln>
        </p:spPr>
      </p:pic>
    </p:spTree>
    <p:extLst>
      <p:ext uri="{BB962C8B-B14F-4D97-AF65-F5344CB8AC3E}">
        <p14:creationId xmlns:p14="http://schemas.microsoft.com/office/powerpoint/2010/main" val="407158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D177D4-EB76-E437-7911-69D361C68FCC}"/>
              </a:ext>
            </a:extLst>
          </p:cNvPr>
          <p:cNvSpPr>
            <a:spLocks noGrp="1"/>
          </p:cNvSpPr>
          <p:nvPr>
            <p:ph type="title"/>
          </p:nvPr>
        </p:nvSpPr>
        <p:spPr>
          <a:xfrm>
            <a:off x="841638" y="238793"/>
            <a:ext cx="10504716" cy="661536"/>
          </a:xfrm>
        </p:spPr>
        <p:txBody>
          <a:bodyPr>
            <a:normAutofit fontScale="90000"/>
          </a:bodyPr>
          <a:lstStyle/>
          <a:p>
            <a:r>
              <a:rPr lang="en-US">
                <a:effectLst>
                  <a:outerShdw blurRad="38100" dist="38100" dir="2700000" algn="tl">
                    <a:srgbClr val="000000">
                      <a:alpha val="43137"/>
                    </a:srgbClr>
                  </a:outerShdw>
                </a:effectLst>
                <a:ea typeface="+mj-lt"/>
                <a:cs typeface="+mj-lt"/>
              </a:rPr>
              <a:t>UBIAI for annotating SOPs</a:t>
            </a:r>
            <a:endParaRPr lang="en-US">
              <a:effectLst>
                <a:outerShdw blurRad="38100" dist="38100" dir="2700000" algn="tl">
                  <a:srgbClr val="000000">
                    <a:alpha val="43137"/>
                  </a:srgbClr>
                </a:outerShdw>
              </a:effectLst>
            </a:endParaRPr>
          </a:p>
        </p:txBody>
      </p:sp>
      <p:sp>
        <p:nvSpPr>
          <p:cNvPr id="39" name="Arc 3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F95816C-88E3-4841-301A-E3A4298D4220}"/>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7</a:t>
            </a:r>
            <a:endParaRPr lang="en-US"/>
          </a:p>
        </p:txBody>
      </p:sp>
      <p:sp>
        <p:nvSpPr>
          <p:cNvPr id="4" name="Rectangle 3">
            <a:extLst>
              <a:ext uri="{FF2B5EF4-FFF2-40B4-BE49-F238E27FC236}">
                <a16:creationId xmlns:a16="http://schemas.microsoft.com/office/drawing/2014/main" id="{43ADBB1B-D206-8201-AA47-BCBE5BC9765A}"/>
              </a:ext>
            </a:extLst>
          </p:cNvPr>
          <p:cNvSpPr/>
          <p:nvPr/>
        </p:nvSpPr>
        <p:spPr>
          <a:xfrm>
            <a:off x="371656" y="481125"/>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EB0F06E-D657-0A14-69EC-496441C60522}"/>
              </a:ext>
            </a:extLst>
          </p:cNvPr>
          <p:cNvSpPr/>
          <p:nvPr/>
        </p:nvSpPr>
        <p:spPr>
          <a:xfrm>
            <a:off x="659615" y="481125"/>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E6912846-0DDB-E8E3-F36F-22D20A24C332}"/>
              </a:ext>
            </a:extLst>
          </p:cNvPr>
          <p:cNvSpPr/>
          <p:nvPr/>
        </p:nvSpPr>
        <p:spPr>
          <a:xfrm>
            <a:off x="32042" y="481126"/>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 name="Straight Arrow Connector 8">
            <a:extLst>
              <a:ext uri="{FF2B5EF4-FFF2-40B4-BE49-F238E27FC236}">
                <a16:creationId xmlns:a16="http://schemas.microsoft.com/office/drawing/2014/main" id="{3E1CBA5E-0F98-10A2-05C1-0D08F3C21AB2}"/>
              </a:ext>
            </a:extLst>
          </p:cNvPr>
          <p:cNvCxnSpPr/>
          <p:nvPr/>
        </p:nvCxnSpPr>
        <p:spPr>
          <a:xfrm>
            <a:off x="261530" y="6519593"/>
            <a:ext cx="11789432" cy="14377"/>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2493533-785B-4C61-619C-0FC184EEEEB5}"/>
              </a:ext>
            </a:extLst>
          </p:cNvPr>
          <p:cNvPicPr>
            <a:picLocks noChangeAspect="1"/>
          </p:cNvPicPr>
          <p:nvPr/>
        </p:nvPicPr>
        <p:blipFill>
          <a:blip r:embed="rId2"/>
          <a:stretch>
            <a:fillRect/>
          </a:stretch>
        </p:blipFill>
        <p:spPr>
          <a:xfrm>
            <a:off x="2504411" y="811804"/>
            <a:ext cx="6238373" cy="5252309"/>
          </a:xfrm>
          <a:prstGeom prst="rect">
            <a:avLst/>
          </a:prstGeom>
        </p:spPr>
      </p:pic>
      <p:pic>
        <p:nvPicPr>
          <p:cNvPr id="5" name="Picture 4">
            <a:extLst>
              <a:ext uri="{FF2B5EF4-FFF2-40B4-BE49-F238E27FC236}">
                <a16:creationId xmlns:a16="http://schemas.microsoft.com/office/drawing/2014/main" id="{49059C45-9FA7-2537-8922-1BEBEA47B052}"/>
              </a:ext>
            </a:extLst>
          </p:cNvPr>
          <p:cNvPicPr>
            <a:picLocks noChangeAspect="1"/>
          </p:cNvPicPr>
          <p:nvPr/>
        </p:nvPicPr>
        <p:blipFill>
          <a:blip r:embed="rId3"/>
          <a:stretch>
            <a:fillRect/>
          </a:stretch>
        </p:blipFill>
        <p:spPr>
          <a:xfrm>
            <a:off x="2375458" y="815489"/>
            <a:ext cx="7925487" cy="5265876"/>
          </a:xfrm>
          <a:prstGeom prst="rect">
            <a:avLst/>
          </a:prstGeom>
        </p:spPr>
      </p:pic>
      <p:pic>
        <p:nvPicPr>
          <p:cNvPr id="14" name="Picture 13">
            <a:extLst>
              <a:ext uri="{FF2B5EF4-FFF2-40B4-BE49-F238E27FC236}">
                <a16:creationId xmlns:a16="http://schemas.microsoft.com/office/drawing/2014/main" id="{5F592D9E-EF48-741E-355F-FDAD962EE161}"/>
              </a:ext>
            </a:extLst>
          </p:cNvPr>
          <p:cNvPicPr>
            <a:picLocks noChangeAspect="1"/>
          </p:cNvPicPr>
          <p:nvPr/>
        </p:nvPicPr>
        <p:blipFill>
          <a:blip r:embed="rId4"/>
          <a:stretch>
            <a:fillRect/>
          </a:stretch>
        </p:blipFill>
        <p:spPr>
          <a:xfrm>
            <a:off x="2379847" y="865149"/>
            <a:ext cx="7826418" cy="4610500"/>
          </a:xfrm>
          <a:prstGeom prst="rect">
            <a:avLst/>
          </a:prstGeom>
        </p:spPr>
      </p:pic>
    </p:spTree>
    <p:extLst>
      <p:ext uri="{BB962C8B-B14F-4D97-AF65-F5344CB8AC3E}">
        <p14:creationId xmlns:p14="http://schemas.microsoft.com/office/powerpoint/2010/main" val="171004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D177D4-EB76-E437-7911-69D361C68FCC}"/>
              </a:ext>
            </a:extLst>
          </p:cNvPr>
          <p:cNvSpPr>
            <a:spLocks noGrp="1"/>
          </p:cNvSpPr>
          <p:nvPr>
            <p:ph type="title"/>
          </p:nvPr>
        </p:nvSpPr>
        <p:spPr>
          <a:xfrm>
            <a:off x="881743" y="479425"/>
            <a:ext cx="10504716" cy="661536"/>
          </a:xfrm>
        </p:spPr>
        <p:txBody>
          <a:bodyPr>
            <a:normAutofit fontScale="90000"/>
          </a:bodyPr>
          <a:lstStyle/>
          <a:p>
            <a:r>
              <a:rPr lang="en-US">
                <a:ln w="0"/>
                <a:effectLst>
                  <a:outerShdw blurRad="38100" dist="19050" dir="2700000" algn="tl" rotWithShape="0">
                    <a:schemeClr val="dk1">
                      <a:alpha val="40000"/>
                    </a:schemeClr>
                  </a:outerShdw>
                </a:effectLst>
                <a:cs typeface="Calibri Light"/>
              </a:rPr>
              <a:t>Data Cleaning</a:t>
            </a:r>
            <a:endParaRPr lang="en-US">
              <a:ln w="0"/>
              <a:effectLst>
                <a:outerShdw blurRad="38100" dist="19050" dir="2700000" algn="tl" rotWithShape="0">
                  <a:schemeClr val="dk1">
                    <a:alpha val="40000"/>
                  </a:schemeClr>
                </a:outerShdw>
              </a:effectLst>
            </a:endParaRPr>
          </a:p>
        </p:txBody>
      </p:sp>
      <p:sp>
        <p:nvSpPr>
          <p:cNvPr id="39" name="Arc 3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5" descr="Table&#10;&#10;Description automatically generated">
            <a:extLst>
              <a:ext uri="{FF2B5EF4-FFF2-40B4-BE49-F238E27FC236}">
                <a16:creationId xmlns:a16="http://schemas.microsoft.com/office/drawing/2014/main" id="{B7F62B4E-9EF5-B9B2-E7FF-22C2F31F0F01}"/>
              </a:ext>
            </a:extLst>
          </p:cNvPr>
          <p:cNvPicPr>
            <a:picLocks noChangeAspect="1"/>
          </p:cNvPicPr>
          <p:nvPr/>
        </p:nvPicPr>
        <p:blipFill>
          <a:blip r:embed="rId2"/>
          <a:stretch>
            <a:fillRect/>
          </a:stretch>
        </p:blipFill>
        <p:spPr>
          <a:xfrm>
            <a:off x="5112203" y="1264588"/>
            <a:ext cx="6683089" cy="2735138"/>
          </a:xfrm>
          <a:prstGeom prst="rect">
            <a:avLst/>
          </a:prstGeom>
        </p:spPr>
      </p:pic>
      <p:sp>
        <p:nvSpPr>
          <p:cNvPr id="8" name="TextBox 7">
            <a:extLst>
              <a:ext uri="{FF2B5EF4-FFF2-40B4-BE49-F238E27FC236}">
                <a16:creationId xmlns:a16="http://schemas.microsoft.com/office/drawing/2014/main" id="{1F95816C-88E3-4841-301A-E3A4298D4220}"/>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7</a:t>
            </a:r>
            <a:endParaRPr lang="en-US"/>
          </a:p>
        </p:txBody>
      </p:sp>
      <p:sp>
        <p:nvSpPr>
          <p:cNvPr id="7" name="TextBox 6">
            <a:extLst>
              <a:ext uri="{FF2B5EF4-FFF2-40B4-BE49-F238E27FC236}">
                <a16:creationId xmlns:a16="http://schemas.microsoft.com/office/drawing/2014/main" id="{316F497C-9BBB-F4A9-1716-AE05498D9F99}"/>
              </a:ext>
            </a:extLst>
          </p:cNvPr>
          <p:cNvSpPr txBox="1"/>
          <p:nvPr/>
        </p:nvSpPr>
        <p:spPr>
          <a:xfrm>
            <a:off x="1368099" y="1435720"/>
            <a:ext cx="3261945" cy="369332"/>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cs typeface="Calibri" panose="020F0502020204030204"/>
              </a:rPr>
              <a:t>Acronym Replacement</a:t>
            </a:r>
            <a:endParaRPr lang="en-US"/>
          </a:p>
        </p:txBody>
      </p:sp>
      <p:sp>
        <p:nvSpPr>
          <p:cNvPr id="4" name="Rectangle 3">
            <a:extLst>
              <a:ext uri="{FF2B5EF4-FFF2-40B4-BE49-F238E27FC236}">
                <a16:creationId xmlns:a16="http://schemas.microsoft.com/office/drawing/2014/main" id="{43ADBB1B-D206-8201-AA47-BCBE5BC9765A}"/>
              </a:ext>
            </a:extLst>
          </p:cNvPr>
          <p:cNvSpPr/>
          <p:nvPr/>
        </p:nvSpPr>
        <p:spPr>
          <a:xfrm>
            <a:off x="371656" y="481125"/>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EB0F06E-D657-0A14-69EC-496441C60522}"/>
              </a:ext>
            </a:extLst>
          </p:cNvPr>
          <p:cNvSpPr/>
          <p:nvPr/>
        </p:nvSpPr>
        <p:spPr>
          <a:xfrm>
            <a:off x="659615" y="481125"/>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E6912846-0DDB-E8E3-F36F-22D20A24C332}"/>
              </a:ext>
            </a:extLst>
          </p:cNvPr>
          <p:cNvSpPr/>
          <p:nvPr/>
        </p:nvSpPr>
        <p:spPr>
          <a:xfrm>
            <a:off x="32042" y="481126"/>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 name="Straight Arrow Connector 8">
            <a:extLst>
              <a:ext uri="{FF2B5EF4-FFF2-40B4-BE49-F238E27FC236}">
                <a16:creationId xmlns:a16="http://schemas.microsoft.com/office/drawing/2014/main" id="{3E1CBA5E-0F98-10A2-05C1-0D08F3C21AB2}"/>
              </a:ext>
            </a:extLst>
          </p:cNvPr>
          <p:cNvCxnSpPr/>
          <p:nvPr/>
        </p:nvCxnSpPr>
        <p:spPr>
          <a:xfrm>
            <a:off x="261530" y="6519593"/>
            <a:ext cx="11789432" cy="14377"/>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8BB4985-039D-7E57-3C02-A5FDED418867}"/>
              </a:ext>
            </a:extLst>
          </p:cNvPr>
          <p:cNvPicPr>
            <a:picLocks noChangeAspect="1"/>
          </p:cNvPicPr>
          <p:nvPr/>
        </p:nvPicPr>
        <p:blipFill>
          <a:blip r:embed="rId3"/>
          <a:stretch>
            <a:fillRect/>
          </a:stretch>
        </p:blipFill>
        <p:spPr>
          <a:xfrm>
            <a:off x="1373950" y="1859192"/>
            <a:ext cx="3261944" cy="3170642"/>
          </a:xfrm>
          <a:prstGeom prst="rect">
            <a:avLst/>
          </a:prstGeom>
        </p:spPr>
      </p:pic>
      <p:sp>
        <p:nvSpPr>
          <p:cNvPr id="13" name="TextBox 12">
            <a:extLst>
              <a:ext uri="{FF2B5EF4-FFF2-40B4-BE49-F238E27FC236}">
                <a16:creationId xmlns:a16="http://schemas.microsoft.com/office/drawing/2014/main" id="{BAF4D431-0943-97CF-F16B-E227B303D7C5}"/>
              </a:ext>
            </a:extLst>
          </p:cNvPr>
          <p:cNvSpPr txBox="1"/>
          <p:nvPr/>
        </p:nvSpPr>
        <p:spPr>
          <a:xfrm>
            <a:off x="5357032" y="1091989"/>
            <a:ext cx="2223814"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t>2. Deterministic Rules</a:t>
            </a:r>
          </a:p>
        </p:txBody>
      </p:sp>
      <p:pic>
        <p:nvPicPr>
          <p:cNvPr id="1026" name="Picture 2">
            <a:extLst>
              <a:ext uri="{FF2B5EF4-FFF2-40B4-BE49-F238E27FC236}">
                <a16:creationId xmlns:a16="http://schemas.microsoft.com/office/drawing/2014/main" id="{B353EFBF-0B88-C1FE-F9E6-DFA46D7A6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113" y="4607935"/>
            <a:ext cx="4475742" cy="9109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A45A193-E64C-B51E-D560-EAAAF94A7F30}"/>
              </a:ext>
            </a:extLst>
          </p:cNvPr>
          <p:cNvSpPr txBox="1"/>
          <p:nvPr/>
        </p:nvSpPr>
        <p:spPr>
          <a:xfrm>
            <a:off x="5404927" y="4370346"/>
            <a:ext cx="262123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t>3. Parts of Speech Tagging</a:t>
            </a:r>
          </a:p>
        </p:txBody>
      </p:sp>
    </p:spTree>
    <p:extLst>
      <p:ext uri="{BB962C8B-B14F-4D97-AF65-F5344CB8AC3E}">
        <p14:creationId xmlns:p14="http://schemas.microsoft.com/office/powerpoint/2010/main" val="91762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D177D4-EB76-E437-7911-69D361C68FCC}"/>
              </a:ext>
            </a:extLst>
          </p:cNvPr>
          <p:cNvSpPr>
            <a:spLocks noGrp="1"/>
          </p:cNvSpPr>
          <p:nvPr>
            <p:ph type="title"/>
          </p:nvPr>
        </p:nvSpPr>
        <p:spPr>
          <a:xfrm>
            <a:off x="728821" y="281940"/>
            <a:ext cx="10751719" cy="862147"/>
          </a:xfrm>
        </p:spPr>
        <p:txBody>
          <a:bodyPr vert="horz" lIns="91440" tIns="45720" rIns="91440" bIns="45720" rtlCol="0" anchor="ctr">
            <a:noAutofit/>
          </a:bodyPr>
          <a:lstStyle/>
          <a:p>
            <a:r>
              <a:rPr lang="en-US" sz="3600">
                <a:ea typeface="+mj-lt"/>
                <a:cs typeface="+mj-lt"/>
              </a:rPr>
              <a:t>Bidirectional Encoder Representations from Transformers (BERT)</a:t>
            </a:r>
            <a:endParaRPr lang="en-US" sz="3600"/>
          </a:p>
        </p:txBody>
      </p:sp>
      <p:sp>
        <p:nvSpPr>
          <p:cNvPr id="39" name="Freeform: Shape 38">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able&#10;&#10;Description automatically generated">
            <a:extLst>
              <a:ext uri="{FF2B5EF4-FFF2-40B4-BE49-F238E27FC236}">
                <a16:creationId xmlns:a16="http://schemas.microsoft.com/office/drawing/2014/main" id="{E4C4CBF7-4775-C553-AC3E-FD99FAC735CD}"/>
              </a:ext>
            </a:extLst>
          </p:cNvPr>
          <p:cNvPicPr>
            <a:picLocks noChangeAspect="1"/>
          </p:cNvPicPr>
          <p:nvPr/>
        </p:nvPicPr>
        <p:blipFill>
          <a:blip r:embed="rId2"/>
          <a:stretch>
            <a:fillRect/>
          </a:stretch>
        </p:blipFill>
        <p:spPr>
          <a:xfrm>
            <a:off x="4789052" y="1432204"/>
            <a:ext cx="7363081" cy="3075162"/>
          </a:xfrm>
          <a:prstGeom prst="rect">
            <a:avLst/>
          </a:prstGeom>
        </p:spPr>
      </p:pic>
      <p:sp>
        <p:nvSpPr>
          <p:cNvPr id="5" name="Content Placeholder 2">
            <a:extLst>
              <a:ext uri="{FF2B5EF4-FFF2-40B4-BE49-F238E27FC236}">
                <a16:creationId xmlns:a16="http://schemas.microsoft.com/office/drawing/2014/main" id="{93BE959F-DEA7-8F9F-ECE9-592863B6AA71}"/>
              </a:ext>
            </a:extLst>
          </p:cNvPr>
          <p:cNvSpPr txBox="1">
            <a:spLocks/>
          </p:cNvSpPr>
          <p:nvPr/>
        </p:nvSpPr>
        <p:spPr>
          <a:xfrm>
            <a:off x="838200" y="1825625"/>
            <a:ext cx="4120895" cy="38334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a:p>
            <a:endParaRPr lang="en-US">
              <a:cs typeface="Calibri"/>
            </a:endParaRPr>
          </a:p>
          <a:p>
            <a:endParaRPr lang="en-US">
              <a:cs typeface="Calibri"/>
            </a:endParaRPr>
          </a:p>
        </p:txBody>
      </p:sp>
      <p:sp>
        <p:nvSpPr>
          <p:cNvPr id="7" name="Content Placeholder 6">
            <a:extLst>
              <a:ext uri="{FF2B5EF4-FFF2-40B4-BE49-F238E27FC236}">
                <a16:creationId xmlns:a16="http://schemas.microsoft.com/office/drawing/2014/main" id="{93556C0E-BA97-849E-E935-CCA2E4CA9A18}"/>
              </a:ext>
            </a:extLst>
          </p:cNvPr>
          <p:cNvSpPr>
            <a:spLocks noGrp="1"/>
          </p:cNvSpPr>
          <p:nvPr>
            <p:ph idx="1"/>
          </p:nvPr>
        </p:nvSpPr>
        <p:spPr>
          <a:xfrm>
            <a:off x="305540" y="1825625"/>
            <a:ext cx="4863484" cy="3774290"/>
          </a:xfrm>
        </p:spPr>
        <p:txBody>
          <a:bodyPr vert="horz" lIns="91440" tIns="45720" rIns="91440" bIns="45720" rtlCol="0" anchor="t">
            <a:normAutofit/>
          </a:bodyPr>
          <a:lstStyle/>
          <a:p>
            <a:r>
              <a:rPr lang="en-US">
                <a:cs typeface="Calibri"/>
              </a:rPr>
              <a:t>Bidirectional transformer</a:t>
            </a:r>
          </a:p>
          <a:p>
            <a:pPr lvl="1"/>
            <a:r>
              <a:rPr lang="en-US">
                <a:ea typeface="+mn-lt"/>
                <a:cs typeface="+mn-lt"/>
              </a:rPr>
              <a:t>Roberta-large</a:t>
            </a:r>
          </a:p>
          <a:p>
            <a:pPr lvl="1"/>
            <a:r>
              <a:rPr lang="en-US">
                <a:ea typeface="+mn-lt"/>
                <a:cs typeface="+mn-lt"/>
              </a:rPr>
              <a:t>Bert-large </a:t>
            </a:r>
          </a:p>
          <a:p>
            <a:pPr lvl="1"/>
            <a:r>
              <a:rPr lang="en-US" err="1">
                <a:ea typeface="+mn-lt"/>
                <a:cs typeface="+mn-lt"/>
              </a:rPr>
              <a:t>DistilBERT</a:t>
            </a:r>
            <a:r>
              <a:rPr lang="en-US">
                <a:ea typeface="+mn-lt"/>
                <a:cs typeface="+mn-lt"/>
              </a:rPr>
              <a:t>-base</a:t>
            </a:r>
            <a:endParaRPr lang="en-US"/>
          </a:p>
          <a:p>
            <a:endParaRPr lang="en-US">
              <a:cs typeface="Calibri"/>
            </a:endParaRPr>
          </a:p>
          <a:p>
            <a:pPr lvl="1"/>
            <a:endParaRPr lang="en-US">
              <a:cs typeface="Calibri"/>
            </a:endParaRPr>
          </a:p>
          <a:p>
            <a:pPr lvl="1"/>
            <a:endParaRPr lang="en-US">
              <a:cs typeface="Calibri"/>
            </a:endParaRPr>
          </a:p>
          <a:p>
            <a:endParaRPr lang="en-US">
              <a:cs typeface="Calibri"/>
            </a:endParaRPr>
          </a:p>
        </p:txBody>
      </p:sp>
      <p:sp>
        <p:nvSpPr>
          <p:cNvPr id="6" name="Rectangle: Rounded Corners 5">
            <a:extLst>
              <a:ext uri="{FF2B5EF4-FFF2-40B4-BE49-F238E27FC236}">
                <a16:creationId xmlns:a16="http://schemas.microsoft.com/office/drawing/2014/main" id="{E3D6BAB1-E7A7-53EE-221F-36BA2130326C}"/>
              </a:ext>
            </a:extLst>
          </p:cNvPr>
          <p:cNvSpPr/>
          <p:nvPr/>
        </p:nvSpPr>
        <p:spPr>
          <a:xfrm>
            <a:off x="544886" y="4467343"/>
            <a:ext cx="5484000" cy="210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cs typeface="Calibri"/>
              </a:rPr>
              <a:t>BERT</a:t>
            </a: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p:txBody>
      </p:sp>
      <p:sp>
        <p:nvSpPr>
          <p:cNvPr id="9" name="Rectangle: Rounded Corners 8">
            <a:extLst>
              <a:ext uri="{FF2B5EF4-FFF2-40B4-BE49-F238E27FC236}">
                <a16:creationId xmlns:a16="http://schemas.microsoft.com/office/drawing/2014/main" id="{0E40FB5B-B578-7DFD-A5C1-FB374AD456A7}"/>
              </a:ext>
            </a:extLst>
          </p:cNvPr>
          <p:cNvSpPr/>
          <p:nvPr/>
        </p:nvSpPr>
        <p:spPr>
          <a:xfrm>
            <a:off x="3954000" y="5364000"/>
            <a:ext cx="1476000" cy="6840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Encoding</a:t>
            </a:r>
            <a:endParaRPr lang="en-US">
              <a:solidFill>
                <a:schemeClr val="tx1"/>
              </a:solidFill>
            </a:endParaRPr>
          </a:p>
        </p:txBody>
      </p:sp>
      <p:sp>
        <p:nvSpPr>
          <p:cNvPr id="10" name="Rectangle: Rounded Corners 9">
            <a:extLst>
              <a:ext uri="{FF2B5EF4-FFF2-40B4-BE49-F238E27FC236}">
                <a16:creationId xmlns:a16="http://schemas.microsoft.com/office/drawing/2014/main" id="{625A4384-F157-ABB7-36F1-A6001F4A2DC7}"/>
              </a:ext>
            </a:extLst>
          </p:cNvPr>
          <p:cNvSpPr/>
          <p:nvPr/>
        </p:nvSpPr>
        <p:spPr>
          <a:xfrm>
            <a:off x="1181999" y="5363999"/>
            <a:ext cx="1476000" cy="6840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Preprocess</a:t>
            </a:r>
            <a:endParaRPr lang="en-US">
              <a:solidFill>
                <a:schemeClr val="tx1"/>
              </a:solidFill>
            </a:endParaRPr>
          </a:p>
        </p:txBody>
      </p:sp>
      <p:sp>
        <p:nvSpPr>
          <p:cNvPr id="4" name="Arrow: Right 3">
            <a:extLst>
              <a:ext uri="{FF2B5EF4-FFF2-40B4-BE49-F238E27FC236}">
                <a16:creationId xmlns:a16="http://schemas.microsoft.com/office/drawing/2014/main" id="{8C3868F8-8594-3979-2200-50CBFBA4D1DF}"/>
              </a:ext>
            </a:extLst>
          </p:cNvPr>
          <p:cNvSpPr/>
          <p:nvPr/>
        </p:nvSpPr>
        <p:spPr>
          <a:xfrm>
            <a:off x="2862000" y="5550000"/>
            <a:ext cx="828000" cy="32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A7B78D9-CAD4-AAB1-EB4F-CAFD398315EE}"/>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8</a:t>
            </a:r>
            <a:endParaRPr lang="en-US"/>
          </a:p>
        </p:txBody>
      </p:sp>
      <p:sp>
        <p:nvSpPr>
          <p:cNvPr id="11" name="Rectangle 10">
            <a:extLst>
              <a:ext uri="{FF2B5EF4-FFF2-40B4-BE49-F238E27FC236}">
                <a16:creationId xmlns:a16="http://schemas.microsoft.com/office/drawing/2014/main" id="{A9929406-E419-FDF5-F758-D73CAD8354C6}"/>
              </a:ext>
            </a:extLst>
          </p:cNvPr>
          <p:cNvSpPr/>
          <p:nvPr/>
        </p:nvSpPr>
        <p:spPr>
          <a:xfrm>
            <a:off x="306342" y="268854"/>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9A3FFA9B-DB3C-E72F-FE45-4C24137398FD}"/>
              </a:ext>
            </a:extLst>
          </p:cNvPr>
          <p:cNvSpPr/>
          <p:nvPr/>
        </p:nvSpPr>
        <p:spPr>
          <a:xfrm>
            <a:off x="545315" y="268854"/>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021D0E12-124C-9752-52AA-A0AD1BBA6D84}"/>
              </a:ext>
            </a:extLst>
          </p:cNvPr>
          <p:cNvSpPr/>
          <p:nvPr/>
        </p:nvSpPr>
        <p:spPr>
          <a:xfrm>
            <a:off x="-11501" y="268855"/>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3830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P spid="10"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3D177D4-EB76-E437-7911-69D361C68FCC}"/>
              </a:ext>
            </a:extLst>
          </p:cNvPr>
          <p:cNvSpPr>
            <a:spLocks noGrp="1"/>
          </p:cNvSpPr>
          <p:nvPr>
            <p:ph type="title"/>
          </p:nvPr>
        </p:nvSpPr>
        <p:spPr>
          <a:xfrm>
            <a:off x="1636737" y="1368115"/>
            <a:ext cx="2312083" cy="726289"/>
          </a:xfrm>
        </p:spPr>
        <p:txBody>
          <a:bodyPr>
            <a:normAutofit/>
          </a:bodyPr>
          <a:lstStyle/>
          <a:p>
            <a:r>
              <a:rPr lang="en-US" sz="3600">
                <a:solidFill>
                  <a:srgbClr val="FFFFFF"/>
                </a:solidFill>
                <a:cs typeface="Calibri Light"/>
              </a:rPr>
              <a:t>Classifiers</a:t>
            </a:r>
            <a:endParaRPr lang="en-US" sz="3600">
              <a:solidFill>
                <a:srgbClr val="FFFFFF"/>
              </a:solidFill>
            </a:endParaRPr>
          </a:p>
        </p:txBody>
      </p:sp>
      <p:sp>
        <p:nvSpPr>
          <p:cNvPr id="4" name="Content Placeholder 3">
            <a:extLst>
              <a:ext uri="{FF2B5EF4-FFF2-40B4-BE49-F238E27FC236}">
                <a16:creationId xmlns:a16="http://schemas.microsoft.com/office/drawing/2014/main" id="{1C4E07E5-D192-B8B1-64BA-72046AE3CF9C}"/>
              </a:ext>
            </a:extLst>
          </p:cNvPr>
          <p:cNvSpPr>
            <a:spLocks noGrp="1"/>
          </p:cNvSpPr>
          <p:nvPr>
            <p:ph idx="1"/>
          </p:nvPr>
        </p:nvSpPr>
        <p:spPr>
          <a:xfrm>
            <a:off x="1145077" y="2546161"/>
            <a:ext cx="3445380" cy="2985929"/>
          </a:xfrm>
        </p:spPr>
        <p:txBody>
          <a:bodyPr vert="horz" lIns="91440" tIns="45720" rIns="91440" bIns="45720" rtlCol="0" anchor="t">
            <a:normAutofit/>
          </a:bodyPr>
          <a:lstStyle/>
          <a:p>
            <a:r>
              <a:rPr lang="en-US" sz="2400">
                <a:solidFill>
                  <a:srgbClr val="FEFFFF"/>
                </a:solidFill>
                <a:cs typeface="Calibri"/>
              </a:rPr>
              <a:t>Support Vector </a:t>
            </a:r>
          </a:p>
          <a:p>
            <a:r>
              <a:rPr lang="en-US" sz="2400">
                <a:solidFill>
                  <a:srgbClr val="FEFFFF"/>
                </a:solidFill>
                <a:cs typeface="Calibri"/>
              </a:rPr>
              <a:t>Random Forest </a:t>
            </a:r>
          </a:p>
          <a:p>
            <a:r>
              <a:rPr lang="en-US" sz="2400">
                <a:solidFill>
                  <a:srgbClr val="FEFFFF"/>
                </a:solidFill>
                <a:ea typeface="+mn-lt"/>
                <a:cs typeface="+mn-lt"/>
              </a:rPr>
              <a:t>Decision Tree </a:t>
            </a:r>
          </a:p>
          <a:p>
            <a:r>
              <a:rPr lang="en-US" sz="2400">
                <a:solidFill>
                  <a:srgbClr val="FEFFFF"/>
                </a:solidFill>
                <a:ea typeface="+mn-lt"/>
                <a:cs typeface="+mn-lt"/>
              </a:rPr>
              <a:t>XGBoost</a:t>
            </a:r>
          </a:p>
          <a:p>
            <a:r>
              <a:rPr lang="en-US" sz="2400">
                <a:solidFill>
                  <a:srgbClr val="FEFFFF"/>
                </a:solidFill>
                <a:cs typeface="Calibri"/>
              </a:rPr>
              <a:t>Stochastic gradient descent</a:t>
            </a:r>
          </a:p>
          <a:p>
            <a:endParaRPr lang="en-US" sz="2400">
              <a:solidFill>
                <a:srgbClr val="FEFFFF"/>
              </a:solidFill>
              <a:cs typeface="Calibri"/>
            </a:endParaRPr>
          </a:p>
          <a:p>
            <a:endParaRPr lang="en-US" sz="2400">
              <a:solidFill>
                <a:srgbClr val="FEFFFF"/>
              </a:solidFill>
              <a:cs typeface="Calibri"/>
            </a:endParaRPr>
          </a:p>
          <a:p>
            <a:endParaRPr lang="en-US" sz="2400">
              <a:solidFill>
                <a:srgbClr val="FEFFFF"/>
              </a:solidFill>
              <a:cs typeface="Calibri"/>
            </a:endParaRPr>
          </a:p>
        </p:txBody>
      </p:sp>
      <p:pic>
        <p:nvPicPr>
          <p:cNvPr id="3" name="Picture 4" descr="A picture containing chart&#10;&#10;Description automatically generated">
            <a:extLst>
              <a:ext uri="{FF2B5EF4-FFF2-40B4-BE49-F238E27FC236}">
                <a16:creationId xmlns:a16="http://schemas.microsoft.com/office/drawing/2014/main" id="{5D76746C-1A4F-C151-F8C3-162551413D5A}"/>
              </a:ext>
            </a:extLst>
          </p:cNvPr>
          <p:cNvPicPr>
            <a:picLocks noChangeAspect="1"/>
          </p:cNvPicPr>
          <p:nvPr/>
        </p:nvPicPr>
        <p:blipFill>
          <a:blip r:embed="rId2"/>
          <a:stretch>
            <a:fillRect/>
          </a:stretch>
        </p:blipFill>
        <p:spPr>
          <a:xfrm>
            <a:off x="4998268" y="1364784"/>
            <a:ext cx="6539075" cy="3809011"/>
          </a:xfrm>
          <a:prstGeom prst="rect">
            <a:avLst/>
          </a:prstGeom>
        </p:spPr>
      </p:pic>
      <p:sp>
        <p:nvSpPr>
          <p:cNvPr id="7" name="TextBox 6">
            <a:extLst>
              <a:ext uri="{FF2B5EF4-FFF2-40B4-BE49-F238E27FC236}">
                <a16:creationId xmlns:a16="http://schemas.microsoft.com/office/drawing/2014/main" id="{2B90AEFF-8A0D-5F2B-70E1-4B8FBF2EA90B}"/>
              </a:ext>
            </a:extLst>
          </p:cNvPr>
          <p:cNvSpPr txBox="1"/>
          <p:nvPr/>
        </p:nvSpPr>
        <p:spPr>
          <a:xfrm>
            <a:off x="11644311" y="6488906"/>
            <a:ext cx="1107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9</a:t>
            </a:r>
            <a:endParaRPr lang="en-US"/>
          </a:p>
        </p:txBody>
      </p:sp>
      <p:sp>
        <p:nvSpPr>
          <p:cNvPr id="6" name="Rectangle 5">
            <a:extLst>
              <a:ext uri="{FF2B5EF4-FFF2-40B4-BE49-F238E27FC236}">
                <a16:creationId xmlns:a16="http://schemas.microsoft.com/office/drawing/2014/main" id="{74F2DF3B-E47A-2D7B-C6DD-F34A347E15A5}"/>
              </a:ext>
            </a:extLst>
          </p:cNvPr>
          <p:cNvSpPr/>
          <p:nvPr/>
        </p:nvSpPr>
        <p:spPr>
          <a:xfrm>
            <a:off x="1204413" y="1400968"/>
            <a:ext cx="172527"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FDC4C0CE-4FCD-636F-2BD4-1F8E8A1EF45A}"/>
              </a:ext>
            </a:extLst>
          </p:cNvPr>
          <p:cNvSpPr/>
          <p:nvPr/>
        </p:nvSpPr>
        <p:spPr>
          <a:xfrm>
            <a:off x="1459715" y="1400968"/>
            <a:ext cx="86263"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D0B978F7-5F08-2B5D-9E6B-160C52AA2703}"/>
              </a:ext>
            </a:extLst>
          </p:cNvPr>
          <p:cNvSpPr/>
          <p:nvPr/>
        </p:nvSpPr>
        <p:spPr>
          <a:xfrm>
            <a:off x="870242" y="1400969"/>
            <a:ext cx="273168" cy="661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 name="Straight Arrow Connector 7">
            <a:extLst>
              <a:ext uri="{FF2B5EF4-FFF2-40B4-BE49-F238E27FC236}">
                <a16:creationId xmlns:a16="http://schemas.microsoft.com/office/drawing/2014/main" id="{5733C477-C7A4-7494-7504-E95C11A27057}"/>
              </a:ext>
            </a:extLst>
          </p:cNvPr>
          <p:cNvCxnSpPr/>
          <p:nvPr/>
        </p:nvCxnSpPr>
        <p:spPr>
          <a:xfrm>
            <a:off x="261530" y="6519593"/>
            <a:ext cx="11789432" cy="14377"/>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04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3</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Natural Language Processing in Text Classification for Standard Operating Procedures in the Airline Industry</vt:lpstr>
      <vt:lpstr>Team Chargers</vt:lpstr>
      <vt:lpstr>Partners</vt:lpstr>
      <vt:lpstr>Problem Statement </vt:lpstr>
      <vt:lpstr>Align on labels</vt:lpstr>
      <vt:lpstr>UBIAI for annotating SOPs</vt:lpstr>
      <vt:lpstr>Data Cleaning</vt:lpstr>
      <vt:lpstr>Bidirectional Encoder Representations from Transformers (BERT)</vt:lpstr>
      <vt:lpstr>Classifiers</vt:lpstr>
      <vt:lpstr>PDF conversion </vt:lpstr>
      <vt:lpstr>Visualization/ Machine Learning Model</vt:lpstr>
      <vt:lpstr>Visualization/ Machine Learning Model</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2022-11-02T02:24:36Z</dcterms:created>
  <dcterms:modified xsi:type="dcterms:W3CDTF">2022-12-09T02:32:30Z</dcterms:modified>
</cp:coreProperties>
</file>